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5" r:id="rId10"/>
    <p:sldId id="264" r:id="rId11"/>
    <p:sldId id="266" r:id="rId12"/>
    <p:sldId id="269" r:id="rId13"/>
    <p:sldId id="271" r:id="rId14"/>
    <p:sldId id="270" r:id="rId15"/>
    <p:sldId id="267" r:id="rId16"/>
    <p:sldId id="268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00066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900" userDrawn="1">
          <p15:clr>
            <a:srgbClr val="A4A3A4"/>
          </p15:clr>
        </p15:guide>
        <p15:guide id="3" pos="5125" userDrawn="1">
          <p15:clr>
            <a:srgbClr val="A4A3A4"/>
          </p15:clr>
        </p15:guide>
        <p15:guide id="4" pos="6100" userDrawn="1">
          <p15:clr>
            <a:srgbClr val="A4A3A4"/>
          </p15:clr>
        </p15:guide>
        <p15:guide id="5" orient="horz" pos="9525" userDrawn="1">
          <p15:clr>
            <a:srgbClr val="A4A3A4"/>
          </p15:clr>
        </p15:guide>
        <p15:guide id="6" pos="6690" userDrawn="1">
          <p15:clr>
            <a:srgbClr val="A4A3A4"/>
          </p15:clr>
        </p15:guide>
        <p15:guide id="7" orient="horz" pos="5760" userDrawn="1">
          <p15:clr>
            <a:srgbClr val="A4A3A4"/>
          </p15:clr>
        </p15:guide>
        <p15:guide id="8" orient="horz" pos="1383" userDrawn="1">
          <p15:clr>
            <a:srgbClr val="A4A3A4"/>
          </p15:clr>
        </p15:guide>
        <p15:guide id="9" orient="horz" pos="23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F1B"/>
    <a:srgbClr val="0072BD"/>
    <a:srgbClr val="77A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91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-546" y="444"/>
      </p:cViewPr>
      <p:guideLst>
        <p:guide orient="horz" pos="2880"/>
        <p:guide pos="3900"/>
        <p:guide pos="5125"/>
        <p:guide pos="6100"/>
        <p:guide orient="horz" pos="9525"/>
        <p:guide pos="6690"/>
        <p:guide orient="horz" pos="5760"/>
        <p:guide orient="horz" pos="1383"/>
        <p:guide orient="horz"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945943"/>
            <a:ext cx="15300564" cy="6266897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9454516"/>
            <a:ext cx="13500497" cy="4345992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092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79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958369"/>
            <a:ext cx="3881393" cy="152547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958369"/>
            <a:ext cx="11419171" cy="152547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78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08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4487671"/>
            <a:ext cx="15525572" cy="7487774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2046282"/>
            <a:ext cx="15525572" cy="3937644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404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4791843"/>
            <a:ext cx="7650282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4791843"/>
            <a:ext cx="7650282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04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58373"/>
            <a:ext cx="15525572" cy="34792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4412664"/>
            <a:ext cx="7615123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6575242"/>
            <a:ext cx="7615123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4412664"/>
            <a:ext cx="7652626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6575242"/>
            <a:ext cx="7652626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27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72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8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2591766"/>
            <a:ext cx="9112836" cy="12792138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43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591766"/>
            <a:ext cx="9112836" cy="12792138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98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958373"/>
            <a:ext cx="1552557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4791843"/>
            <a:ext cx="1552557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0D264-D5ED-4E1E-854C-927517747069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6683952"/>
            <a:ext cx="607522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31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9" Type="http://schemas.openxmlformats.org/officeDocument/2006/relationships/image" Target="../media/image131.png"/><Relationship Id="rId3" Type="http://schemas.openxmlformats.org/officeDocument/2006/relationships/image" Target="../media/image95.png"/><Relationship Id="rId21" Type="http://schemas.openxmlformats.org/officeDocument/2006/relationships/image" Target="../media/image113.png"/><Relationship Id="rId34" Type="http://schemas.openxmlformats.org/officeDocument/2006/relationships/image" Target="../media/image126.png"/><Relationship Id="rId42" Type="http://schemas.openxmlformats.org/officeDocument/2006/relationships/image" Target="../media/image134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33" Type="http://schemas.openxmlformats.org/officeDocument/2006/relationships/image" Target="../media/image125.png"/><Relationship Id="rId38" Type="http://schemas.openxmlformats.org/officeDocument/2006/relationships/image" Target="../media/image130.png"/><Relationship Id="rId2" Type="http://schemas.openxmlformats.org/officeDocument/2006/relationships/image" Target="../media/image94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29" Type="http://schemas.openxmlformats.org/officeDocument/2006/relationships/image" Target="../media/image121.png"/><Relationship Id="rId41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32" Type="http://schemas.openxmlformats.org/officeDocument/2006/relationships/image" Target="../media/image124.png"/><Relationship Id="rId37" Type="http://schemas.openxmlformats.org/officeDocument/2006/relationships/image" Target="../media/image129.png"/><Relationship Id="rId40" Type="http://schemas.openxmlformats.org/officeDocument/2006/relationships/image" Target="../media/image132.png"/><Relationship Id="rId45" Type="http://schemas.openxmlformats.org/officeDocument/2006/relationships/image" Target="../media/image137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36" Type="http://schemas.openxmlformats.org/officeDocument/2006/relationships/image" Target="../media/image128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31" Type="http://schemas.openxmlformats.org/officeDocument/2006/relationships/image" Target="../media/image123.png"/><Relationship Id="rId44" Type="http://schemas.openxmlformats.org/officeDocument/2006/relationships/image" Target="../media/image136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Relationship Id="rId30" Type="http://schemas.openxmlformats.org/officeDocument/2006/relationships/image" Target="../media/image122.png"/><Relationship Id="rId35" Type="http://schemas.openxmlformats.org/officeDocument/2006/relationships/image" Target="../media/image127.png"/><Relationship Id="rId43" Type="http://schemas.openxmlformats.org/officeDocument/2006/relationships/image" Target="../media/image1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26" Type="http://schemas.openxmlformats.org/officeDocument/2006/relationships/image" Target="../media/image162.png"/><Relationship Id="rId3" Type="http://schemas.openxmlformats.org/officeDocument/2006/relationships/image" Target="../media/image139.png"/><Relationship Id="rId21" Type="http://schemas.openxmlformats.org/officeDocument/2006/relationships/image" Target="../media/image157.png"/><Relationship Id="rId34" Type="http://schemas.openxmlformats.org/officeDocument/2006/relationships/image" Target="../media/image170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61.png"/><Relationship Id="rId33" Type="http://schemas.openxmlformats.org/officeDocument/2006/relationships/image" Target="../media/image169.png"/><Relationship Id="rId2" Type="http://schemas.openxmlformats.org/officeDocument/2006/relationships/image" Target="../media/image138.png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29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24" Type="http://schemas.openxmlformats.org/officeDocument/2006/relationships/image" Target="../media/image160.png"/><Relationship Id="rId32" Type="http://schemas.openxmlformats.org/officeDocument/2006/relationships/image" Target="../media/image168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9.png"/><Relationship Id="rId28" Type="http://schemas.openxmlformats.org/officeDocument/2006/relationships/image" Target="../media/image164.png"/><Relationship Id="rId36" Type="http://schemas.openxmlformats.org/officeDocument/2006/relationships/image" Target="../media/image172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31" Type="http://schemas.openxmlformats.org/officeDocument/2006/relationships/image" Target="../media/image167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Relationship Id="rId27" Type="http://schemas.openxmlformats.org/officeDocument/2006/relationships/image" Target="../media/image163.png"/><Relationship Id="rId30" Type="http://schemas.openxmlformats.org/officeDocument/2006/relationships/image" Target="../media/image166.png"/><Relationship Id="rId35" Type="http://schemas.openxmlformats.org/officeDocument/2006/relationships/image" Target="../media/image17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197.png"/><Relationship Id="rId39" Type="http://schemas.openxmlformats.org/officeDocument/2006/relationships/image" Target="../media/image210.png"/><Relationship Id="rId3" Type="http://schemas.openxmlformats.org/officeDocument/2006/relationships/image" Target="../media/image174.png"/><Relationship Id="rId21" Type="http://schemas.openxmlformats.org/officeDocument/2006/relationships/image" Target="../media/image192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47" Type="http://schemas.openxmlformats.org/officeDocument/2006/relationships/image" Target="../media/image218.png"/><Relationship Id="rId50" Type="http://schemas.openxmlformats.org/officeDocument/2006/relationships/image" Target="../media/image22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196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17.png"/><Relationship Id="rId2" Type="http://schemas.openxmlformats.org/officeDocument/2006/relationships/image" Target="../media/image173.png"/><Relationship Id="rId16" Type="http://schemas.openxmlformats.org/officeDocument/2006/relationships/image" Target="../media/image187.png"/><Relationship Id="rId20" Type="http://schemas.openxmlformats.org/officeDocument/2006/relationships/image" Target="../media/image191.png"/><Relationship Id="rId29" Type="http://schemas.openxmlformats.org/officeDocument/2006/relationships/image" Target="../media/image200.png"/><Relationship Id="rId41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195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3" Type="http://schemas.openxmlformats.org/officeDocument/2006/relationships/image" Target="../media/image224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194.png"/><Relationship Id="rId28" Type="http://schemas.openxmlformats.org/officeDocument/2006/relationships/image" Target="../media/image199.png"/><Relationship Id="rId36" Type="http://schemas.openxmlformats.org/officeDocument/2006/relationships/image" Target="../media/image207.png"/><Relationship Id="rId49" Type="http://schemas.openxmlformats.org/officeDocument/2006/relationships/image" Target="../media/image220.png"/><Relationship Id="rId10" Type="http://schemas.openxmlformats.org/officeDocument/2006/relationships/image" Target="../media/image181.png"/><Relationship Id="rId19" Type="http://schemas.openxmlformats.org/officeDocument/2006/relationships/image" Target="../media/image190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52" Type="http://schemas.openxmlformats.org/officeDocument/2006/relationships/image" Target="../media/image223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3.png"/><Relationship Id="rId27" Type="http://schemas.openxmlformats.org/officeDocument/2006/relationships/image" Target="../media/image19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48" Type="http://schemas.openxmlformats.org/officeDocument/2006/relationships/image" Target="../media/image219.png"/><Relationship Id="rId8" Type="http://schemas.openxmlformats.org/officeDocument/2006/relationships/image" Target="../media/image179.png"/><Relationship Id="rId51" Type="http://schemas.openxmlformats.org/officeDocument/2006/relationships/image" Target="../media/image2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18" Type="http://schemas.openxmlformats.org/officeDocument/2006/relationships/image" Target="../media/image239.png"/><Relationship Id="rId3" Type="http://schemas.openxmlformats.org/officeDocument/2006/relationships/image" Target="../media/image2241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17" Type="http://schemas.openxmlformats.org/officeDocument/2006/relationships/image" Target="../media/image238.png"/><Relationship Id="rId2" Type="http://schemas.openxmlformats.org/officeDocument/2006/relationships/image" Target="../media/image2231.png"/><Relationship Id="rId16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5" Type="http://schemas.openxmlformats.org/officeDocument/2006/relationships/image" Target="../media/image236.png"/><Relationship Id="rId10" Type="http://schemas.openxmlformats.org/officeDocument/2006/relationships/image" Target="../media/image231.png"/><Relationship Id="rId19" Type="http://schemas.openxmlformats.org/officeDocument/2006/relationships/image" Target="../media/image240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0.png"/><Relationship Id="rId13" Type="http://schemas.openxmlformats.org/officeDocument/2006/relationships/image" Target="../media/image2280.png"/><Relationship Id="rId18" Type="http://schemas.openxmlformats.org/officeDocument/2006/relationships/image" Target="../media/image2330.png"/><Relationship Id="rId26" Type="http://schemas.openxmlformats.org/officeDocument/2006/relationships/image" Target="../media/image241.png"/><Relationship Id="rId3" Type="http://schemas.openxmlformats.org/officeDocument/2006/relationships/image" Target="../media/image174.png"/><Relationship Id="rId21" Type="http://schemas.openxmlformats.org/officeDocument/2006/relationships/image" Target="../media/image2360.png"/><Relationship Id="rId34" Type="http://schemas.openxmlformats.org/officeDocument/2006/relationships/image" Target="../media/image249.png"/><Relationship Id="rId7" Type="http://schemas.openxmlformats.org/officeDocument/2006/relationships/image" Target="../media/image178.png"/><Relationship Id="rId12" Type="http://schemas.openxmlformats.org/officeDocument/2006/relationships/image" Target="../media/image2270.png"/><Relationship Id="rId17" Type="http://schemas.openxmlformats.org/officeDocument/2006/relationships/image" Target="../media/image2320.png"/><Relationship Id="rId25" Type="http://schemas.openxmlformats.org/officeDocument/2006/relationships/image" Target="../media/image2400.png"/><Relationship Id="rId33" Type="http://schemas.openxmlformats.org/officeDocument/2006/relationships/image" Target="../media/image248.png"/><Relationship Id="rId38" Type="http://schemas.openxmlformats.org/officeDocument/2006/relationships/image" Target="../media/image253.png"/><Relationship Id="rId2" Type="http://schemas.openxmlformats.org/officeDocument/2006/relationships/image" Target="../media/image173.png"/><Relationship Id="rId16" Type="http://schemas.openxmlformats.org/officeDocument/2006/relationships/image" Target="../media/image2310.png"/><Relationship Id="rId20" Type="http://schemas.openxmlformats.org/officeDocument/2006/relationships/image" Target="../media/image2350.png"/><Relationship Id="rId29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2260.png"/><Relationship Id="rId24" Type="http://schemas.openxmlformats.org/officeDocument/2006/relationships/image" Target="../media/image2390.png"/><Relationship Id="rId32" Type="http://schemas.openxmlformats.org/officeDocument/2006/relationships/image" Target="../media/image247.png"/><Relationship Id="rId37" Type="http://schemas.openxmlformats.org/officeDocument/2006/relationships/image" Target="../media/image252.png"/><Relationship Id="rId5" Type="http://schemas.openxmlformats.org/officeDocument/2006/relationships/image" Target="../media/image176.png"/><Relationship Id="rId15" Type="http://schemas.openxmlformats.org/officeDocument/2006/relationships/image" Target="../media/image2300.png"/><Relationship Id="rId23" Type="http://schemas.openxmlformats.org/officeDocument/2006/relationships/image" Target="../media/image2380.png"/><Relationship Id="rId28" Type="http://schemas.openxmlformats.org/officeDocument/2006/relationships/image" Target="../media/image243.png"/><Relationship Id="rId36" Type="http://schemas.openxmlformats.org/officeDocument/2006/relationships/image" Target="../media/image251.png"/><Relationship Id="rId10" Type="http://schemas.openxmlformats.org/officeDocument/2006/relationships/image" Target="../media/image2250.png"/><Relationship Id="rId19" Type="http://schemas.openxmlformats.org/officeDocument/2006/relationships/image" Target="../media/image2340.png"/><Relationship Id="rId31" Type="http://schemas.openxmlformats.org/officeDocument/2006/relationships/image" Target="../media/image246.png"/><Relationship Id="rId4" Type="http://schemas.openxmlformats.org/officeDocument/2006/relationships/image" Target="../media/image175.png"/><Relationship Id="rId9" Type="http://schemas.openxmlformats.org/officeDocument/2006/relationships/image" Target="../media/image2240.png"/><Relationship Id="rId14" Type="http://schemas.openxmlformats.org/officeDocument/2006/relationships/image" Target="../media/image2290.png"/><Relationship Id="rId22" Type="http://schemas.openxmlformats.org/officeDocument/2006/relationships/image" Target="../media/image2370.png"/><Relationship Id="rId27" Type="http://schemas.openxmlformats.org/officeDocument/2006/relationships/image" Target="../media/image242.png"/><Relationship Id="rId30" Type="http://schemas.openxmlformats.org/officeDocument/2006/relationships/image" Target="../media/image245.png"/><Relationship Id="rId35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0.png"/><Relationship Id="rId4" Type="http://schemas.openxmlformats.org/officeDocument/2006/relationships/image" Target="../media/image17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26" Type="http://schemas.openxmlformats.org/officeDocument/2006/relationships/image" Target="../media/image296.png"/><Relationship Id="rId3" Type="http://schemas.openxmlformats.org/officeDocument/2006/relationships/image" Target="../media/image273.png"/><Relationship Id="rId21" Type="http://schemas.openxmlformats.org/officeDocument/2006/relationships/image" Target="../media/image291.png"/><Relationship Id="rId7" Type="http://schemas.openxmlformats.org/officeDocument/2006/relationships/image" Target="../media/image277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5" Type="http://schemas.openxmlformats.org/officeDocument/2006/relationships/image" Target="../media/image295.png"/><Relationship Id="rId2" Type="http://schemas.openxmlformats.org/officeDocument/2006/relationships/image" Target="../media/image272.png"/><Relationship Id="rId16" Type="http://schemas.openxmlformats.org/officeDocument/2006/relationships/image" Target="../media/image286.png"/><Relationship Id="rId20" Type="http://schemas.openxmlformats.org/officeDocument/2006/relationships/image" Target="../media/image290.png"/><Relationship Id="rId29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11" Type="http://schemas.openxmlformats.org/officeDocument/2006/relationships/image" Target="../media/image281.png"/><Relationship Id="rId24" Type="http://schemas.openxmlformats.org/officeDocument/2006/relationships/image" Target="../media/image294.png"/><Relationship Id="rId32" Type="http://schemas.openxmlformats.org/officeDocument/2006/relationships/image" Target="../media/image302.png"/><Relationship Id="rId5" Type="http://schemas.openxmlformats.org/officeDocument/2006/relationships/image" Target="../media/image275.png"/><Relationship Id="rId15" Type="http://schemas.openxmlformats.org/officeDocument/2006/relationships/image" Target="../media/image285.png"/><Relationship Id="rId23" Type="http://schemas.openxmlformats.org/officeDocument/2006/relationships/image" Target="../media/image293.png"/><Relationship Id="rId28" Type="http://schemas.openxmlformats.org/officeDocument/2006/relationships/image" Target="../media/image298.png"/><Relationship Id="rId10" Type="http://schemas.openxmlformats.org/officeDocument/2006/relationships/image" Target="../media/image280.png"/><Relationship Id="rId19" Type="http://schemas.openxmlformats.org/officeDocument/2006/relationships/image" Target="../media/image289.png"/><Relationship Id="rId31" Type="http://schemas.openxmlformats.org/officeDocument/2006/relationships/image" Target="../media/image301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Relationship Id="rId22" Type="http://schemas.openxmlformats.org/officeDocument/2006/relationships/image" Target="../media/image292.png"/><Relationship Id="rId27" Type="http://schemas.openxmlformats.org/officeDocument/2006/relationships/image" Target="../media/image297.png"/><Relationship Id="rId30" Type="http://schemas.openxmlformats.org/officeDocument/2006/relationships/image" Target="../media/image3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0.png"/><Relationship Id="rId18" Type="http://schemas.openxmlformats.org/officeDocument/2006/relationships/image" Target="../media/image325.png"/><Relationship Id="rId26" Type="http://schemas.openxmlformats.org/officeDocument/2006/relationships/image" Target="../media/image333.png"/><Relationship Id="rId39" Type="http://schemas.openxmlformats.org/officeDocument/2006/relationships/image" Target="../media/image346.png"/><Relationship Id="rId3" Type="http://schemas.openxmlformats.org/officeDocument/2006/relationships/image" Target="../media/image310.png"/><Relationship Id="rId21" Type="http://schemas.openxmlformats.org/officeDocument/2006/relationships/image" Target="../media/image328.png"/><Relationship Id="rId34" Type="http://schemas.openxmlformats.org/officeDocument/2006/relationships/image" Target="../media/image341.png"/><Relationship Id="rId42" Type="http://schemas.openxmlformats.org/officeDocument/2006/relationships/image" Target="../media/image349.png"/><Relationship Id="rId47" Type="http://schemas.openxmlformats.org/officeDocument/2006/relationships/image" Target="../media/image354.png"/><Relationship Id="rId50" Type="http://schemas.openxmlformats.org/officeDocument/2006/relationships/image" Target="../media/image357.png"/><Relationship Id="rId7" Type="http://schemas.openxmlformats.org/officeDocument/2006/relationships/image" Target="../media/image314.png"/><Relationship Id="rId12" Type="http://schemas.openxmlformats.org/officeDocument/2006/relationships/image" Target="../media/image319.png"/><Relationship Id="rId17" Type="http://schemas.openxmlformats.org/officeDocument/2006/relationships/image" Target="../media/image324.png"/><Relationship Id="rId25" Type="http://schemas.openxmlformats.org/officeDocument/2006/relationships/image" Target="../media/image332.png"/><Relationship Id="rId33" Type="http://schemas.openxmlformats.org/officeDocument/2006/relationships/image" Target="../media/image340.png"/><Relationship Id="rId38" Type="http://schemas.openxmlformats.org/officeDocument/2006/relationships/image" Target="../media/image345.png"/><Relationship Id="rId46" Type="http://schemas.openxmlformats.org/officeDocument/2006/relationships/image" Target="../media/image353.png"/><Relationship Id="rId2" Type="http://schemas.openxmlformats.org/officeDocument/2006/relationships/image" Target="../media/image274.jpg"/><Relationship Id="rId16" Type="http://schemas.openxmlformats.org/officeDocument/2006/relationships/image" Target="../media/image323.png"/><Relationship Id="rId20" Type="http://schemas.openxmlformats.org/officeDocument/2006/relationships/image" Target="../media/image327.png"/><Relationship Id="rId29" Type="http://schemas.openxmlformats.org/officeDocument/2006/relationships/image" Target="../media/image336.png"/><Relationship Id="rId41" Type="http://schemas.openxmlformats.org/officeDocument/2006/relationships/image" Target="../media/image348.png"/><Relationship Id="rId54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24" Type="http://schemas.openxmlformats.org/officeDocument/2006/relationships/image" Target="../media/image331.png"/><Relationship Id="rId32" Type="http://schemas.openxmlformats.org/officeDocument/2006/relationships/image" Target="../media/image339.png"/><Relationship Id="rId37" Type="http://schemas.openxmlformats.org/officeDocument/2006/relationships/image" Target="../media/image344.png"/><Relationship Id="rId40" Type="http://schemas.openxmlformats.org/officeDocument/2006/relationships/image" Target="../media/image347.png"/><Relationship Id="rId45" Type="http://schemas.openxmlformats.org/officeDocument/2006/relationships/image" Target="../media/image352.png"/><Relationship Id="rId53" Type="http://schemas.openxmlformats.org/officeDocument/2006/relationships/image" Target="../media/image360.png"/><Relationship Id="rId5" Type="http://schemas.openxmlformats.org/officeDocument/2006/relationships/image" Target="../media/image312.png"/><Relationship Id="rId15" Type="http://schemas.openxmlformats.org/officeDocument/2006/relationships/image" Target="../media/image322.png"/><Relationship Id="rId23" Type="http://schemas.openxmlformats.org/officeDocument/2006/relationships/image" Target="../media/image330.png"/><Relationship Id="rId28" Type="http://schemas.openxmlformats.org/officeDocument/2006/relationships/image" Target="../media/image335.png"/><Relationship Id="rId36" Type="http://schemas.openxmlformats.org/officeDocument/2006/relationships/image" Target="../media/image343.png"/><Relationship Id="rId49" Type="http://schemas.openxmlformats.org/officeDocument/2006/relationships/image" Target="../media/image356.png"/><Relationship Id="rId10" Type="http://schemas.openxmlformats.org/officeDocument/2006/relationships/image" Target="../media/image317.png"/><Relationship Id="rId19" Type="http://schemas.openxmlformats.org/officeDocument/2006/relationships/image" Target="../media/image326.png"/><Relationship Id="rId31" Type="http://schemas.openxmlformats.org/officeDocument/2006/relationships/image" Target="../media/image338.png"/><Relationship Id="rId44" Type="http://schemas.openxmlformats.org/officeDocument/2006/relationships/image" Target="../media/image351.png"/><Relationship Id="rId52" Type="http://schemas.openxmlformats.org/officeDocument/2006/relationships/image" Target="../media/image359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Relationship Id="rId14" Type="http://schemas.openxmlformats.org/officeDocument/2006/relationships/image" Target="../media/image321.png"/><Relationship Id="rId22" Type="http://schemas.openxmlformats.org/officeDocument/2006/relationships/image" Target="../media/image329.png"/><Relationship Id="rId27" Type="http://schemas.openxmlformats.org/officeDocument/2006/relationships/image" Target="../media/image334.png"/><Relationship Id="rId30" Type="http://schemas.openxmlformats.org/officeDocument/2006/relationships/image" Target="../media/image337.png"/><Relationship Id="rId35" Type="http://schemas.openxmlformats.org/officeDocument/2006/relationships/image" Target="../media/image342.png"/><Relationship Id="rId43" Type="http://schemas.openxmlformats.org/officeDocument/2006/relationships/image" Target="../media/image350.png"/><Relationship Id="rId48" Type="http://schemas.openxmlformats.org/officeDocument/2006/relationships/image" Target="../media/image355.png"/><Relationship Id="rId8" Type="http://schemas.openxmlformats.org/officeDocument/2006/relationships/image" Target="../media/image315.png"/><Relationship Id="rId51" Type="http://schemas.openxmlformats.org/officeDocument/2006/relationships/image" Target="../media/image358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3.png"/><Relationship Id="rId18" Type="http://schemas.openxmlformats.org/officeDocument/2006/relationships/image" Target="../media/image378.png"/><Relationship Id="rId26" Type="http://schemas.openxmlformats.org/officeDocument/2006/relationships/image" Target="../media/image386.png"/><Relationship Id="rId39" Type="http://schemas.openxmlformats.org/officeDocument/2006/relationships/image" Target="../media/image399.png"/><Relationship Id="rId21" Type="http://schemas.openxmlformats.org/officeDocument/2006/relationships/image" Target="../media/image381.png"/><Relationship Id="rId34" Type="http://schemas.openxmlformats.org/officeDocument/2006/relationships/image" Target="../media/image394.png"/><Relationship Id="rId42" Type="http://schemas.openxmlformats.org/officeDocument/2006/relationships/image" Target="../media/image402.png"/><Relationship Id="rId47" Type="http://schemas.openxmlformats.org/officeDocument/2006/relationships/image" Target="../media/image407.png"/><Relationship Id="rId50" Type="http://schemas.openxmlformats.org/officeDocument/2006/relationships/image" Target="../media/image410.png"/><Relationship Id="rId55" Type="http://schemas.openxmlformats.org/officeDocument/2006/relationships/image" Target="../media/image415.png"/><Relationship Id="rId63" Type="http://schemas.openxmlformats.org/officeDocument/2006/relationships/image" Target="../media/image423.png"/><Relationship Id="rId68" Type="http://schemas.openxmlformats.org/officeDocument/2006/relationships/image" Target="../media/image428.png"/><Relationship Id="rId76" Type="http://schemas.openxmlformats.org/officeDocument/2006/relationships/image" Target="../media/image436.png"/><Relationship Id="rId84" Type="http://schemas.openxmlformats.org/officeDocument/2006/relationships/image" Target="../media/image444.png"/><Relationship Id="rId89" Type="http://schemas.openxmlformats.org/officeDocument/2006/relationships/image" Target="../media/image449.png"/><Relationship Id="rId7" Type="http://schemas.openxmlformats.org/officeDocument/2006/relationships/image" Target="../media/image367.png"/><Relationship Id="rId71" Type="http://schemas.openxmlformats.org/officeDocument/2006/relationships/image" Target="../media/image431.png"/><Relationship Id="rId2" Type="http://schemas.openxmlformats.org/officeDocument/2006/relationships/image" Target="../media/image362.png"/><Relationship Id="rId16" Type="http://schemas.openxmlformats.org/officeDocument/2006/relationships/image" Target="../media/image376.png"/><Relationship Id="rId29" Type="http://schemas.openxmlformats.org/officeDocument/2006/relationships/image" Target="../media/image389.png"/><Relationship Id="rId11" Type="http://schemas.openxmlformats.org/officeDocument/2006/relationships/image" Target="../media/image371.png"/><Relationship Id="rId24" Type="http://schemas.openxmlformats.org/officeDocument/2006/relationships/image" Target="../media/image384.png"/><Relationship Id="rId32" Type="http://schemas.openxmlformats.org/officeDocument/2006/relationships/image" Target="../media/image392.png"/><Relationship Id="rId37" Type="http://schemas.openxmlformats.org/officeDocument/2006/relationships/image" Target="../media/image397.png"/><Relationship Id="rId40" Type="http://schemas.openxmlformats.org/officeDocument/2006/relationships/image" Target="../media/image400.png"/><Relationship Id="rId45" Type="http://schemas.openxmlformats.org/officeDocument/2006/relationships/image" Target="../media/image405.png"/><Relationship Id="rId53" Type="http://schemas.openxmlformats.org/officeDocument/2006/relationships/image" Target="../media/image413.png"/><Relationship Id="rId58" Type="http://schemas.openxmlformats.org/officeDocument/2006/relationships/image" Target="../media/image418.png"/><Relationship Id="rId66" Type="http://schemas.openxmlformats.org/officeDocument/2006/relationships/image" Target="../media/image426.png"/><Relationship Id="rId74" Type="http://schemas.openxmlformats.org/officeDocument/2006/relationships/image" Target="../media/image434.png"/><Relationship Id="rId79" Type="http://schemas.openxmlformats.org/officeDocument/2006/relationships/image" Target="../media/image439.png"/><Relationship Id="rId87" Type="http://schemas.openxmlformats.org/officeDocument/2006/relationships/image" Target="../media/image447.png"/><Relationship Id="rId5" Type="http://schemas.openxmlformats.org/officeDocument/2006/relationships/image" Target="../media/image365.png"/><Relationship Id="rId61" Type="http://schemas.openxmlformats.org/officeDocument/2006/relationships/image" Target="../media/image421.png"/><Relationship Id="rId82" Type="http://schemas.openxmlformats.org/officeDocument/2006/relationships/image" Target="../media/image442.png"/><Relationship Id="rId90" Type="http://schemas.openxmlformats.org/officeDocument/2006/relationships/image" Target="../media/image450.png"/><Relationship Id="rId19" Type="http://schemas.openxmlformats.org/officeDocument/2006/relationships/image" Target="../media/image379.png"/><Relationship Id="rId14" Type="http://schemas.openxmlformats.org/officeDocument/2006/relationships/image" Target="../media/image374.png"/><Relationship Id="rId22" Type="http://schemas.openxmlformats.org/officeDocument/2006/relationships/image" Target="../media/image382.png"/><Relationship Id="rId27" Type="http://schemas.openxmlformats.org/officeDocument/2006/relationships/image" Target="../media/image387.png"/><Relationship Id="rId30" Type="http://schemas.openxmlformats.org/officeDocument/2006/relationships/image" Target="../media/image390.png"/><Relationship Id="rId35" Type="http://schemas.openxmlformats.org/officeDocument/2006/relationships/image" Target="../media/image395.png"/><Relationship Id="rId43" Type="http://schemas.openxmlformats.org/officeDocument/2006/relationships/image" Target="../media/image403.png"/><Relationship Id="rId48" Type="http://schemas.openxmlformats.org/officeDocument/2006/relationships/image" Target="../media/image408.png"/><Relationship Id="rId56" Type="http://schemas.openxmlformats.org/officeDocument/2006/relationships/image" Target="../media/image416.png"/><Relationship Id="rId64" Type="http://schemas.openxmlformats.org/officeDocument/2006/relationships/image" Target="../media/image424.png"/><Relationship Id="rId69" Type="http://schemas.openxmlformats.org/officeDocument/2006/relationships/image" Target="../media/image429.png"/><Relationship Id="rId77" Type="http://schemas.openxmlformats.org/officeDocument/2006/relationships/image" Target="../media/image437.png"/><Relationship Id="rId8" Type="http://schemas.openxmlformats.org/officeDocument/2006/relationships/image" Target="../media/image368.png"/><Relationship Id="rId51" Type="http://schemas.openxmlformats.org/officeDocument/2006/relationships/image" Target="../media/image411.png"/><Relationship Id="rId72" Type="http://schemas.openxmlformats.org/officeDocument/2006/relationships/image" Target="../media/image432.png"/><Relationship Id="rId80" Type="http://schemas.openxmlformats.org/officeDocument/2006/relationships/image" Target="../media/image440.png"/><Relationship Id="rId85" Type="http://schemas.openxmlformats.org/officeDocument/2006/relationships/image" Target="../media/image445.png"/><Relationship Id="rId3" Type="http://schemas.openxmlformats.org/officeDocument/2006/relationships/image" Target="../media/image363.png"/><Relationship Id="rId12" Type="http://schemas.openxmlformats.org/officeDocument/2006/relationships/image" Target="../media/image372.png"/><Relationship Id="rId17" Type="http://schemas.openxmlformats.org/officeDocument/2006/relationships/image" Target="../media/image377.png"/><Relationship Id="rId25" Type="http://schemas.openxmlformats.org/officeDocument/2006/relationships/image" Target="../media/image385.png"/><Relationship Id="rId33" Type="http://schemas.openxmlformats.org/officeDocument/2006/relationships/image" Target="../media/image393.png"/><Relationship Id="rId38" Type="http://schemas.openxmlformats.org/officeDocument/2006/relationships/image" Target="../media/image398.png"/><Relationship Id="rId46" Type="http://schemas.openxmlformats.org/officeDocument/2006/relationships/image" Target="../media/image406.png"/><Relationship Id="rId59" Type="http://schemas.openxmlformats.org/officeDocument/2006/relationships/image" Target="../media/image419.png"/><Relationship Id="rId67" Type="http://schemas.openxmlformats.org/officeDocument/2006/relationships/image" Target="../media/image427.png"/><Relationship Id="rId20" Type="http://schemas.openxmlformats.org/officeDocument/2006/relationships/image" Target="../media/image380.png"/><Relationship Id="rId41" Type="http://schemas.openxmlformats.org/officeDocument/2006/relationships/image" Target="../media/image401.png"/><Relationship Id="rId54" Type="http://schemas.openxmlformats.org/officeDocument/2006/relationships/image" Target="../media/image414.png"/><Relationship Id="rId62" Type="http://schemas.openxmlformats.org/officeDocument/2006/relationships/image" Target="../media/image422.png"/><Relationship Id="rId70" Type="http://schemas.openxmlformats.org/officeDocument/2006/relationships/image" Target="../media/image430.png"/><Relationship Id="rId75" Type="http://schemas.openxmlformats.org/officeDocument/2006/relationships/image" Target="../media/image435.png"/><Relationship Id="rId83" Type="http://schemas.openxmlformats.org/officeDocument/2006/relationships/image" Target="../media/image443.png"/><Relationship Id="rId88" Type="http://schemas.openxmlformats.org/officeDocument/2006/relationships/image" Target="../media/image448.png"/><Relationship Id="rId91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15" Type="http://schemas.openxmlformats.org/officeDocument/2006/relationships/image" Target="../media/image375.png"/><Relationship Id="rId23" Type="http://schemas.openxmlformats.org/officeDocument/2006/relationships/image" Target="../media/image383.png"/><Relationship Id="rId28" Type="http://schemas.openxmlformats.org/officeDocument/2006/relationships/image" Target="../media/image388.png"/><Relationship Id="rId36" Type="http://schemas.openxmlformats.org/officeDocument/2006/relationships/image" Target="../media/image396.png"/><Relationship Id="rId49" Type="http://schemas.openxmlformats.org/officeDocument/2006/relationships/image" Target="../media/image409.png"/><Relationship Id="rId57" Type="http://schemas.openxmlformats.org/officeDocument/2006/relationships/image" Target="../media/image417.png"/><Relationship Id="rId10" Type="http://schemas.openxmlformats.org/officeDocument/2006/relationships/image" Target="../media/image370.png"/><Relationship Id="rId31" Type="http://schemas.openxmlformats.org/officeDocument/2006/relationships/image" Target="../media/image391.png"/><Relationship Id="rId44" Type="http://schemas.openxmlformats.org/officeDocument/2006/relationships/image" Target="../media/image404.png"/><Relationship Id="rId52" Type="http://schemas.openxmlformats.org/officeDocument/2006/relationships/image" Target="../media/image412.png"/><Relationship Id="rId60" Type="http://schemas.openxmlformats.org/officeDocument/2006/relationships/image" Target="../media/image420.png"/><Relationship Id="rId65" Type="http://schemas.openxmlformats.org/officeDocument/2006/relationships/image" Target="../media/image425.png"/><Relationship Id="rId73" Type="http://schemas.openxmlformats.org/officeDocument/2006/relationships/image" Target="../media/image433.png"/><Relationship Id="rId78" Type="http://schemas.openxmlformats.org/officeDocument/2006/relationships/image" Target="../media/image438.png"/><Relationship Id="rId81" Type="http://schemas.openxmlformats.org/officeDocument/2006/relationships/image" Target="../media/image441.png"/><Relationship Id="rId86" Type="http://schemas.openxmlformats.org/officeDocument/2006/relationships/image" Target="../media/image446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53.png"/><Relationship Id="rId7" Type="http://schemas.openxmlformats.org/officeDocument/2006/relationships/image" Target="../media/image457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6.png"/><Relationship Id="rId5" Type="http://schemas.openxmlformats.org/officeDocument/2006/relationships/image" Target="../media/image455.png"/><Relationship Id="rId4" Type="http://schemas.openxmlformats.org/officeDocument/2006/relationships/image" Target="../media/image454.png"/><Relationship Id="rId9" Type="http://schemas.openxmlformats.org/officeDocument/2006/relationships/image" Target="../media/image4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13" Type="http://schemas.openxmlformats.org/officeDocument/2006/relationships/image" Target="../media/image471.png"/><Relationship Id="rId18" Type="http://schemas.openxmlformats.org/officeDocument/2006/relationships/image" Target="../media/image476.png"/><Relationship Id="rId26" Type="http://schemas.openxmlformats.org/officeDocument/2006/relationships/image" Target="../media/image484.png"/><Relationship Id="rId3" Type="http://schemas.openxmlformats.org/officeDocument/2006/relationships/image" Target="../media/image461.png"/><Relationship Id="rId21" Type="http://schemas.openxmlformats.org/officeDocument/2006/relationships/image" Target="../media/image479.png"/><Relationship Id="rId7" Type="http://schemas.openxmlformats.org/officeDocument/2006/relationships/image" Target="../media/image465.png"/><Relationship Id="rId12" Type="http://schemas.openxmlformats.org/officeDocument/2006/relationships/image" Target="../media/image470.png"/><Relationship Id="rId17" Type="http://schemas.openxmlformats.org/officeDocument/2006/relationships/image" Target="../media/image475.png"/><Relationship Id="rId25" Type="http://schemas.openxmlformats.org/officeDocument/2006/relationships/image" Target="../media/image483.png"/><Relationship Id="rId2" Type="http://schemas.openxmlformats.org/officeDocument/2006/relationships/image" Target="../media/image460.png"/><Relationship Id="rId16" Type="http://schemas.openxmlformats.org/officeDocument/2006/relationships/image" Target="../media/image474.png"/><Relationship Id="rId20" Type="http://schemas.openxmlformats.org/officeDocument/2006/relationships/image" Target="../media/image4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4.png"/><Relationship Id="rId11" Type="http://schemas.openxmlformats.org/officeDocument/2006/relationships/image" Target="../media/image469.png"/><Relationship Id="rId24" Type="http://schemas.openxmlformats.org/officeDocument/2006/relationships/image" Target="../media/image482.png"/><Relationship Id="rId5" Type="http://schemas.openxmlformats.org/officeDocument/2006/relationships/image" Target="../media/image463.png"/><Relationship Id="rId15" Type="http://schemas.openxmlformats.org/officeDocument/2006/relationships/image" Target="../media/image473.png"/><Relationship Id="rId23" Type="http://schemas.openxmlformats.org/officeDocument/2006/relationships/image" Target="../media/image481.png"/><Relationship Id="rId10" Type="http://schemas.openxmlformats.org/officeDocument/2006/relationships/image" Target="../media/image468.png"/><Relationship Id="rId19" Type="http://schemas.openxmlformats.org/officeDocument/2006/relationships/image" Target="../media/image477.png"/><Relationship Id="rId4" Type="http://schemas.openxmlformats.org/officeDocument/2006/relationships/image" Target="../media/image462.png"/><Relationship Id="rId9" Type="http://schemas.openxmlformats.org/officeDocument/2006/relationships/image" Target="../media/image467.png"/><Relationship Id="rId14" Type="http://schemas.openxmlformats.org/officeDocument/2006/relationships/image" Target="../media/image472.png"/><Relationship Id="rId22" Type="http://schemas.openxmlformats.org/officeDocument/2006/relationships/image" Target="../media/image480.png"/><Relationship Id="rId27" Type="http://schemas.openxmlformats.org/officeDocument/2006/relationships/image" Target="../media/image48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487.png"/><Relationship Id="rId7" Type="http://schemas.openxmlformats.org/officeDocument/2006/relationships/image" Target="../media/image491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10" Type="http://schemas.openxmlformats.org/officeDocument/2006/relationships/image" Target="../media/image494.png"/><Relationship Id="rId4" Type="http://schemas.openxmlformats.org/officeDocument/2006/relationships/image" Target="../media/image488.png"/><Relationship Id="rId9" Type="http://schemas.openxmlformats.org/officeDocument/2006/relationships/image" Target="../media/image4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7" Type="http://schemas.openxmlformats.org/officeDocument/2006/relationships/image" Target="../media/image499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png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image" Target="../media/image500.png"/><Relationship Id="rId7" Type="http://schemas.openxmlformats.org/officeDocument/2006/relationships/image" Target="../media/image504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png"/><Relationship Id="rId5" Type="http://schemas.openxmlformats.org/officeDocument/2006/relationships/image" Target="../media/image502.png"/><Relationship Id="rId4" Type="http://schemas.openxmlformats.org/officeDocument/2006/relationships/image" Target="../media/image501.png"/><Relationship Id="rId9" Type="http://schemas.openxmlformats.org/officeDocument/2006/relationships/image" Target="../media/image506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8.png"/><Relationship Id="rId18" Type="http://schemas.openxmlformats.org/officeDocument/2006/relationships/image" Target="../media/image523.png"/><Relationship Id="rId26" Type="http://schemas.openxmlformats.org/officeDocument/2006/relationships/image" Target="../media/image531.png"/><Relationship Id="rId39" Type="http://schemas.openxmlformats.org/officeDocument/2006/relationships/image" Target="../media/image544.png"/><Relationship Id="rId21" Type="http://schemas.openxmlformats.org/officeDocument/2006/relationships/image" Target="../media/image526.png"/><Relationship Id="rId34" Type="http://schemas.openxmlformats.org/officeDocument/2006/relationships/image" Target="../media/image539.png"/><Relationship Id="rId42" Type="http://schemas.openxmlformats.org/officeDocument/2006/relationships/image" Target="../media/image547.png"/><Relationship Id="rId47" Type="http://schemas.openxmlformats.org/officeDocument/2006/relationships/image" Target="../media/image552.png"/><Relationship Id="rId50" Type="http://schemas.openxmlformats.org/officeDocument/2006/relationships/image" Target="../media/image555.png"/><Relationship Id="rId55" Type="http://schemas.openxmlformats.org/officeDocument/2006/relationships/image" Target="../media/image560.png"/><Relationship Id="rId63" Type="http://schemas.openxmlformats.org/officeDocument/2006/relationships/image" Target="../media/image568.png"/><Relationship Id="rId68" Type="http://schemas.openxmlformats.org/officeDocument/2006/relationships/image" Target="../media/image573.png"/><Relationship Id="rId76" Type="http://schemas.openxmlformats.org/officeDocument/2006/relationships/image" Target="../media/image581.png"/><Relationship Id="rId7" Type="http://schemas.openxmlformats.org/officeDocument/2006/relationships/image" Target="../media/image512.png"/><Relationship Id="rId71" Type="http://schemas.openxmlformats.org/officeDocument/2006/relationships/image" Target="../media/image576.png"/><Relationship Id="rId2" Type="http://schemas.openxmlformats.org/officeDocument/2006/relationships/image" Target="../media/image507.png"/><Relationship Id="rId16" Type="http://schemas.openxmlformats.org/officeDocument/2006/relationships/image" Target="../media/image521.png"/><Relationship Id="rId29" Type="http://schemas.openxmlformats.org/officeDocument/2006/relationships/image" Target="../media/image534.png"/><Relationship Id="rId11" Type="http://schemas.openxmlformats.org/officeDocument/2006/relationships/image" Target="../media/image516.png"/><Relationship Id="rId24" Type="http://schemas.openxmlformats.org/officeDocument/2006/relationships/image" Target="../media/image529.png"/><Relationship Id="rId32" Type="http://schemas.openxmlformats.org/officeDocument/2006/relationships/image" Target="../media/image537.png"/><Relationship Id="rId37" Type="http://schemas.openxmlformats.org/officeDocument/2006/relationships/image" Target="../media/image542.png"/><Relationship Id="rId40" Type="http://schemas.openxmlformats.org/officeDocument/2006/relationships/image" Target="../media/image545.png"/><Relationship Id="rId45" Type="http://schemas.openxmlformats.org/officeDocument/2006/relationships/image" Target="../media/image550.png"/><Relationship Id="rId53" Type="http://schemas.openxmlformats.org/officeDocument/2006/relationships/image" Target="../media/image558.png"/><Relationship Id="rId58" Type="http://schemas.openxmlformats.org/officeDocument/2006/relationships/image" Target="../media/image563.png"/><Relationship Id="rId66" Type="http://schemas.openxmlformats.org/officeDocument/2006/relationships/image" Target="../media/image571.png"/><Relationship Id="rId74" Type="http://schemas.openxmlformats.org/officeDocument/2006/relationships/image" Target="../media/image579.png"/><Relationship Id="rId79" Type="http://schemas.openxmlformats.org/officeDocument/2006/relationships/image" Target="../media/image584.png"/><Relationship Id="rId5" Type="http://schemas.openxmlformats.org/officeDocument/2006/relationships/image" Target="../media/image510.png"/><Relationship Id="rId61" Type="http://schemas.openxmlformats.org/officeDocument/2006/relationships/image" Target="../media/image566.png"/><Relationship Id="rId82" Type="http://schemas.openxmlformats.org/officeDocument/2006/relationships/image" Target="../media/image587.png"/><Relationship Id="rId10" Type="http://schemas.openxmlformats.org/officeDocument/2006/relationships/image" Target="../media/image515.png"/><Relationship Id="rId19" Type="http://schemas.openxmlformats.org/officeDocument/2006/relationships/image" Target="../media/image524.png"/><Relationship Id="rId31" Type="http://schemas.openxmlformats.org/officeDocument/2006/relationships/image" Target="../media/image536.png"/><Relationship Id="rId44" Type="http://schemas.openxmlformats.org/officeDocument/2006/relationships/image" Target="../media/image549.png"/><Relationship Id="rId52" Type="http://schemas.openxmlformats.org/officeDocument/2006/relationships/image" Target="../media/image557.png"/><Relationship Id="rId60" Type="http://schemas.openxmlformats.org/officeDocument/2006/relationships/image" Target="../media/image565.png"/><Relationship Id="rId65" Type="http://schemas.openxmlformats.org/officeDocument/2006/relationships/image" Target="../media/image570.png"/><Relationship Id="rId73" Type="http://schemas.openxmlformats.org/officeDocument/2006/relationships/image" Target="../media/image578.png"/><Relationship Id="rId78" Type="http://schemas.openxmlformats.org/officeDocument/2006/relationships/image" Target="../media/image583.png"/><Relationship Id="rId81" Type="http://schemas.openxmlformats.org/officeDocument/2006/relationships/image" Target="../media/image586.png"/><Relationship Id="rId4" Type="http://schemas.openxmlformats.org/officeDocument/2006/relationships/image" Target="../media/image509.png"/><Relationship Id="rId9" Type="http://schemas.openxmlformats.org/officeDocument/2006/relationships/image" Target="../media/image514.png"/><Relationship Id="rId14" Type="http://schemas.openxmlformats.org/officeDocument/2006/relationships/image" Target="../media/image519.png"/><Relationship Id="rId22" Type="http://schemas.openxmlformats.org/officeDocument/2006/relationships/image" Target="../media/image527.png"/><Relationship Id="rId27" Type="http://schemas.openxmlformats.org/officeDocument/2006/relationships/image" Target="../media/image532.png"/><Relationship Id="rId30" Type="http://schemas.openxmlformats.org/officeDocument/2006/relationships/image" Target="../media/image535.png"/><Relationship Id="rId35" Type="http://schemas.openxmlformats.org/officeDocument/2006/relationships/image" Target="../media/image540.png"/><Relationship Id="rId43" Type="http://schemas.openxmlformats.org/officeDocument/2006/relationships/image" Target="../media/image548.png"/><Relationship Id="rId48" Type="http://schemas.openxmlformats.org/officeDocument/2006/relationships/image" Target="../media/image553.png"/><Relationship Id="rId56" Type="http://schemas.openxmlformats.org/officeDocument/2006/relationships/image" Target="../media/image561.png"/><Relationship Id="rId64" Type="http://schemas.openxmlformats.org/officeDocument/2006/relationships/image" Target="../media/image569.png"/><Relationship Id="rId69" Type="http://schemas.openxmlformats.org/officeDocument/2006/relationships/image" Target="../media/image574.png"/><Relationship Id="rId77" Type="http://schemas.openxmlformats.org/officeDocument/2006/relationships/image" Target="../media/image582.png"/><Relationship Id="rId8" Type="http://schemas.openxmlformats.org/officeDocument/2006/relationships/image" Target="../media/image513.png"/><Relationship Id="rId51" Type="http://schemas.openxmlformats.org/officeDocument/2006/relationships/image" Target="../media/image556.png"/><Relationship Id="rId72" Type="http://schemas.openxmlformats.org/officeDocument/2006/relationships/image" Target="../media/image577.png"/><Relationship Id="rId80" Type="http://schemas.openxmlformats.org/officeDocument/2006/relationships/image" Target="../media/image585.png"/><Relationship Id="rId3" Type="http://schemas.openxmlformats.org/officeDocument/2006/relationships/image" Target="../media/image508.png"/><Relationship Id="rId12" Type="http://schemas.openxmlformats.org/officeDocument/2006/relationships/image" Target="../media/image517.png"/><Relationship Id="rId17" Type="http://schemas.openxmlformats.org/officeDocument/2006/relationships/image" Target="../media/image522.png"/><Relationship Id="rId25" Type="http://schemas.openxmlformats.org/officeDocument/2006/relationships/image" Target="../media/image530.png"/><Relationship Id="rId33" Type="http://schemas.openxmlformats.org/officeDocument/2006/relationships/image" Target="../media/image538.png"/><Relationship Id="rId38" Type="http://schemas.openxmlformats.org/officeDocument/2006/relationships/image" Target="../media/image543.png"/><Relationship Id="rId46" Type="http://schemas.openxmlformats.org/officeDocument/2006/relationships/image" Target="../media/image551.png"/><Relationship Id="rId59" Type="http://schemas.openxmlformats.org/officeDocument/2006/relationships/image" Target="../media/image564.png"/><Relationship Id="rId67" Type="http://schemas.openxmlformats.org/officeDocument/2006/relationships/image" Target="../media/image572.png"/><Relationship Id="rId20" Type="http://schemas.openxmlformats.org/officeDocument/2006/relationships/image" Target="../media/image525.png"/><Relationship Id="rId41" Type="http://schemas.openxmlformats.org/officeDocument/2006/relationships/image" Target="../media/image546.png"/><Relationship Id="rId54" Type="http://schemas.openxmlformats.org/officeDocument/2006/relationships/image" Target="../media/image559.png"/><Relationship Id="rId62" Type="http://schemas.openxmlformats.org/officeDocument/2006/relationships/image" Target="../media/image567.png"/><Relationship Id="rId70" Type="http://schemas.openxmlformats.org/officeDocument/2006/relationships/image" Target="../media/image575.png"/><Relationship Id="rId75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15" Type="http://schemas.openxmlformats.org/officeDocument/2006/relationships/image" Target="../media/image520.png"/><Relationship Id="rId23" Type="http://schemas.openxmlformats.org/officeDocument/2006/relationships/image" Target="../media/image528.png"/><Relationship Id="rId28" Type="http://schemas.openxmlformats.org/officeDocument/2006/relationships/image" Target="../media/image533.png"/><Relationship Id="rId36" Type="http://schemas.openxmlformats.org/officeDocument/2006/relationships/image" Target="../media/image541.png"/><Relationship Id="rId49" Type="http://schemas.openxmlformats.org/officeDocument/2006/relationships/image" Target="../media/image554.png"/><Relationship Id="rId57" Type="http://schemas.openxmlformats.org/officeDocument/2006/relationships/image" Target="../media/image5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png"/><Relationship Id="rId13" Type="http://schemas.openxmlformats.org/officeDocument/2006/relationships/image" Target="../media/image599.png"/><Relationship Id="rId3" Type="http://schemas.openxmlformats.org/officeDocument/2006/relationships/image" Target="../media/image589.png"/><Relationship Id="rId7" Type="http://schemas.openxmlformats.org/officeDocument/2006/relationships/image" Target="../media/image593.png"/><Relationship Id="rId12" Type="http://schemas.openxmlformats.org/officeDocument/2006/relationships/image" Target="../media/image598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2.png"/><Relationship Id="rId11" Type="http://schemas.openxmlformats.org/officeDocument/2006/relationships/image" Target="../media/image597.png"/><Relationship Id="rId5" Type="http://schemas.openxmlformats.org/officeDocument/2006/relationships/image" Target="../media/image591.png"/><Relationship Id="rId15" Type="http://schemas.openxmlformats.org/officeDocument/2006/relationships/image" Target="../media/image601.png"/><Relationship Id="rId10" Type="http://schemas.openxmlformats.org/officeDocument/2006/relationships/image" Target="../media/image596.png"/><Relationship Id="rId4" Type="http://schemas.openxmlformats.org/officeDocument/2006/relationships/image" Target="../media/image590.png"/><Relationship Id="rId9" Type="http://schemas.openxmlformats.org/officeDocument/2006/relationships/image" Target="../media/image595.png"/><Relationship Id="rId14" Type="http://schemas.openxmlformats.org/officeDocument/2006/relationships/image" Target="../media/image6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.png"/><Relationship Id="rId13" Type="http://schemas.openxmlformats.org/officeDocument/2006/relationships/image" Target="../media/image613.png"/><Relationship Id="rId18" Type="http://schemas.openxmlformats.org/officeDocument/2006/relationships/image" Target="../media/image618.png"/><Relationship Id="rId3" Type="http://schemas.openxmlformats.org/officeDocument/2006/relationships/image" Target="../media/image603.png"/><Relationship Id="rId21" Type="http://schemas.openxmlformats.org/officeDocument/2006/relationships/image" Target="../media/image621.png"/><Relationship Id="rId7" Type="http://schemas.openxmlformats.org/officeDocument/2006/relationships/image" Target="../media/image607.png"/><Relationship Id="rId12" Type="http://schemas.openxmlformats.org/officeDocument/2006/relationships/image" Target="../media/image612.png"/><Relationship Id="rId17" Type="http://schemas.openxmlformats.org/officeDocument/2006/relationships/image" Target="../media/image617.svg"/><Relationship Id="rId2" Type="http://schemas.openxmlformats.org/officeDocument/2006/relationships/image" Target="../media/image602.png"/><Relationship Id="rId16" Type="http://schemas.openxmlformats.org/officeDocument/2006/relationships/image" Target="../media/image616.png"/><Relationship Id="rId20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6.png"/><Relationship Id="rId11" Type="http://schemas.openxmlformats.org/officeDocument/2006/relationships/image" Target="../media/image611.png"/><Relationship Id="rId24" Type="http://schemas.openxmlformats.org/officeDocument/2006/relationships/image" Target="../media/image624.png"/><Relationship Id="rId5" Type="http://schemas.openxmlformats.org/officeDocument/2006/relationships/image" Target="../media/image605.png"/><Relationship Id="rId15" Type="http://schemas.openxmlformats.org/officeDocument/2006/relationships/image" Target="../media/image615.png"/><Relationship Id="rId23" Type="http://schemas.openxmlformats.org/officeDocument/2006/relationships/image" Target="../media/image623.png"/><Relationship Id="rId10" Type="http://schemas.openxmlformats.org/officeDocument/2006/relationships/image" Target="../media/image610.png"/><Relationship Id="rId19" Type="http://schemas.openxmlformats.org/officeDocument/2006/relationships/image" Target="../media/image619.png"/><Relationship Id="rId4" Type="http://schemas.openxmlformats.org/officeDocument/2006/relationships/image" Target="../media/image604.png"/><Relationship Id="rId9" Type="http://schemas.openxmlformats.org/officeDocument/2006/relationships/image" Target="../media/image609.png"/><Relationship Id="rId14" Type="http://schemas.openxmlformats.org/officeDocument/2006/relationships/image" Target="../media/image614.png"/><Relationship Id="rId22" Type="http://schemas.openxmlformats.org/officeDocument/2006/relationships/image" Target="../media/image6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.png"/><Relationship Id="rId13" Type="http://schemas.openxmlformats.org/officeDocument/2006/relationships/image" Target="../media/image634.png"/><Relationship Id="rId18" Type="http://schemas.openxmlformats.org/officeDocument/2006/relationships/image" Target="../media/image639.png"/><Relationship Id="rId3" Type="http://schemas.openxmlformats.org/officeDocument/2006/relationships/image" Target="../media/image626.png"/><Relationship Id="rId7" Type="http://schemas.openxmlformats.org/officeDocument/2006/relationships/image" Target="../media/image630.png"/><Relationship Id="rId12" Type="http://schemas.openxmlformats.org/officeDocument/2006/relationships/image" Target="../media/image633.png"/><Relationship Id="rId17" Type="http://schemas.openxmlformats.org/officeDocument/2006/relationships/image" Target="../media/image638.png"/><Relationship Id="rId2" Type="http://schemas.openxmlformats.org/officeDocument/2006/relationships/image" Target="../media/image625.png"/><Relationship Id="rId16" Type="http://schemas.openxmlformats.org/officeDocument/2006/relationships/image" Target="../media/image6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9.png"/><Relationship Id="rId11" Type="http://schemas.openxmlformats.org/officeDocument/2006/relationships/image" Target="../media/image617.svg"/><Relationship Id="rId5" Type="http://schemas.openxmlformats.org/officeDocument/2006/relationships/image" Target="../media/image628.png"/><Relationship Id="rId15" Type="http://schemas.openxmlformats.org/officeDocument/2006/relationships/image" Target="../media/image636.png"/><Relationship Id="rId10" Type="http://schemas.openxmlformats.org/officeDocument/2006/relationships/image" Target="../media/image616.png"/><Relationship Id="rId4" Type="http://schemas.openxmlformats.org/officeDocument/2006/relationships/image" Target="../media/image627.png"/><Relationship Id="rId9" Type="http://schemas.openxmlformats.org/officeDocument/2006/relationships/image" Target="../media/image632.png"/><Relationship Id="rId14" Type="http://schemas.openxmlformats.org/officeDocument/2006/relationships/image" Target="../media/image6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6.png"/><Relationship Id="rId3" Type="http://schemas.openxmlformats.org/officeDocument/2006/relationships/image" Target="../media/image641.png"/><Relationship Id="rId7" Type="http://schemas.openxmlformats.org/officeDocument/2006/relationships/image" Target="../media/image64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4.png"/><Relationship Id="rId5" Type="http://schemas.openxmlformats.org/officeDocument/2006/relationships/image" Target="../media/image643.png"/><Relationship Id="rId4" Type="http://schemas.openxmlformats.org/officeDocument/2006/relationships/image" Target="../media/image642.png"/><Relationship Id="rId9" Type="http://schemas.openxmlformats.org/officeDocument/2006/relationships/image" Target="../media/image6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7" Type="http://schemas.openxmlformats.org/officeDocument/2006/relationships/image" Target="../media/image653.png"/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png"/><Relationship Id="rId5" Type="http://schemas.openxmlformats.org/officeDocument/2006/relationships/image" Target="../media/image651.png"/><Relationship Id="rId4" Type="http://schemas.openxmlformats.org/officeDocument/2006/relationships/image" Target="../media/image6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665.png"/><Relationship Id="rId3" Type="http://schemas.openxmlformats.org/officeDocument/2006/relationships/image" Target="../media/image655.png"/><Relationship Id="rId7" Type="http://schemas.openxmlformats.org/officeDocument/2006/relationships/image" Target="../media/image659.png"/><Relationship Id="rId12" Type="http://schemas.openxmlformats.org/officeDocument/2006/relationships/image" Target="../media/image664.png"/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8.png"/><Relationship Id="rId11" Type="http://schemas.openxmlformats.org/officeDocument/2006/relationships/image" Target="../media/image663.png"/><Relationship Id="rId5" Type="http://schemas.openxmlformats.org/officeDocument/2006/relationships/image" Target="../media/image657.png"/><Relationship Id="rId10" Type="http://schemas.openxmlformats.org/officeDocument/2006/relationships/image" Target="../media/image662.png"/><Relationship Id="rId4" Type="http://schemas.openxmlformats.org/officeDocument/2006/relationships/image" Target="../media/image656.png"/><Relationship Id="rId9" Type="http://schemas.openxmlformats.org/officeDocument/2006/relationships/image" Target="../media/image661.png"/><Relationship Id="rId14" Type="http://schemas.openxmlformats.org/officeDocument/2006/relationships/image" Target="../media/image6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3.png"/><Relationship Id="rId3" Type="http://schemas.openxmlformats.org/officeDocument/2006/relationships/image" Target="../media/image668.png"/><Relationship Id="rId7" Type="http://schemas.openxmlformats.org/officeDocument/2006/relationships/image" Target="../media/image672.png"/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1.png"/><Relationship Id="rId5" Type="http://schemas.openxmlformats.org/officeDocument/2006/relationships/image" Target="../media/image670.png"/><Relationship Id="rId10" Type="http://schemas.openxmlformats.org/officeDocument/2006/relationships/image" Target="../media/image675.png"/><Relationship Id="rId4" Type="http://schemas.openxmlformats.org/officeDocument/2006/relationships/image" Target="../media/image669.png"/><Relationship Id="rId9" Type="http://schemas.openxmlformats.org/officeDocument/2006/relationships/image" Target="../media/image6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2.png"/><Relationship Id="rId3" Type="http://schemas.openxmlformats.org/officeDocument/2006/relationships/image" Target="../media/image677.png"/><Relationship Id="rId7" Type="http://schemas.openxmlformats.org/officeDocument/2006/relationships/image" Target="../media/image681.png"/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9.png"/><Relationship Id="rId4" Type="http://schemas.openxmlformats.org/officeDocument/2006/relationships/image" Target="../media/image6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9" Type="http://schemas.openxmlformats.org/officeDocument/2006/relationships/image" Target="../media/image75.png"/><Relationship Id="rId3" Type="http://schemas.openxmlformats.org/officeDocument/2006/relationships/image" Target="../media/image25.png"/><Relationship Id="rId21" Type="http://schemas.openxmlformats.org/officeDocument/2006/relationships/image" Target="../media/image57.png"/><Relationship Id="rId34" Type="http://schemas.openxmlformats.org/officeDocument/2006/relationships/image" Target="../media/image70.png"/><Relationship Id="rId7" Type="http://schemas.openxmlformats.org/officeDocument/2006/relationships/image" Target="../media/image29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38" Type="http://schemas.openxmlformats.org/officeDocument/2006/relationships/image" Target="../media/image74.png"/><Relationship Id="rId2" Type="http://schemas.openxmlformats.org/officeDocument/2006/relationships/image" Target="../media/image24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37" Type="http://schemas.openxmlformats.org/officeDocument/2006/relationships/image" Target="../media/image73.png"/><Relationship Id="rId5" Type="http://schemas.openxmlformats.org/officeDocument/2006/relationships/image" Target="../media/image27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36" Type="http://schemas.openxmlformats.org/officeDocument/2006/relationships/image" Target="../media/image72.png"/><Relationship Id="rId10" Type="http://schemas.openxmlformats.org/officeDocument/2006/relationships/image" Target="../media/image32.pn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Relationship Id="rId35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箭头: 下 16">
            <a:extLst>
              <a:ext uri="{FF2B5EF4-FFF2-40B4-BE49-F238E27FC236}">
                <a16:creationId xmlns:a16="http://schemas.microsoft.com/office/drawing/2014/main" id="{1117C29C-54E9-41C4-98EA-D2A006484852}"/>
              </a:ext>
            </a:extLst>
          </p:cNvPr>
          <p:cNvSpPr/>
          <p:nvPr/>
        </p:nvSpPr>
        <p:spPr>
          <a:xfrm>
            <a:off x="3406942" y="830179"/>
            <a:ext cx="1943100" cy="14878050"/>
          </a:xfrm>
          <a:prstGeom prst="downArrow">
            <a:avLst>
              <a:gd name="adj1" fmla="val 50000"/>
              <a:gd name="adj2" fmla="val 15617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FA2648-C63E-4425-90DC-903BB6FB2826}"/>
              </a:ext>
            </a:extLst>
          </p:cNvPr>
          <p:cNvSpPr txBox="1"/>
          <p:nvPr/>
        </p:nvSpPr>
        <p:spPr>
          <a:xfrm>
            <a:off x="7315116" y="15752033"/>
            <a:ext cx="65918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顶点坐标在图形管线中的变换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098FBE4-FDA1-4301-9ECB-42544E7D8E36}"/>
              </a:ext>
            </a:extLst>
          </p:cNvPr>
          <p:cNvSpPr/>
          <p:nvPr/>
        </p:nvSpPr>
        <p:spPr>
          <a:xfrm>
            <a:off x="4681125" y="133249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对象空间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也叫“模型空间”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690DDB2-41A8-4898-BA9B-638246EE43B0}"/>
              </a:ext>
            </a:extLst>
          </p:cNvPr>
          <p:cNvSpPr/>
          <p:nvPr/>
        </p:nvSpPr>
        <p:spPr>
          <a:xfrm>
            <a:off x="8637668" y="246978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模型变换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每个对象都有一个矩阵，将顶点从对象空间转到世界空间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C68ABAA-46BF-4CA6-B40D-AD7532A2248F}"/>
              </a:ext>
            </a:extLst>
          </p:cNvPr>
          <p:cNvSpPr/>
          <p:nvPr/>
        </p:nvSpPr>
        <p:spPr>
          <a:xfrm>
            <a:off x="4681125" y="360706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世界空间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576A0A8-2C8A-4ED8-8AA8-4D7637AC7B8E}"/>
              </a:ext>
            </a:extLst>
          </p:cNvPr>
          <p:cNvSpPr/>
          <p:nvPr/>
        </p:nvSpPr>
        <p:spPr>
          <a:xfrm>
            <a:off x="8637668" y="474435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视图变换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确定摄像机的位置和朝向之后，即可计算视图变换矩阵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8C22624-C7D0-42A3-9677-C48F9AE15327}"/>
              </a:ext>
            </a:extLst>
          </p:cNvPr>
          <p:cNvSpPr/>
          <p:nvPr/>
        </p:nvSpPr>
        <p:spPr>
          <a:xfrm>
            <a:off x="4681125" y="588163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相机空间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92B56C2-5C65-452E-B6CF-888DB1D45B7C}"/>
              </a:ext>
            </a:extLst>
          </p:cNvPr>
          <p:cNvSpPr/>
          <p:nvPr/>
        </p:nvSpPr>
        <p:spPr>
          <a:xfrm>
            <a:off x="8637668" y="701892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裁剪矩阵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即“投影矩阵”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4C63F8E-2BD5-438E-B741-030C20D3768F}"/>
              </a:ext>
            </a:extLst>
          </p:cNvPr>
          <p:cNvSpPr/>
          <p:nvPr/>
        </p:nvSpPr>
        <p:spPr>
          <a:xfrm>
            <a:off x="4681125" y="815620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裁剪空间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也称为</a:t>
            </a:r>
            <a:r>
              <a:rPr lang="zh-CN" altLang="zh-CN" sz="2400" dirty="0"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规范视域体</a:t>
            </a:r>
            <a:endParaRPr lang="en-US" altLang="zh-CN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canonical view volume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3E8B0CB-C418-4BB1-8B6E-1ECCDAE05769}"/>
              </a:ext>
            </a:extLst>
          </p:cNvPr>
          <p:cNvSpPr/>
          <p:nvPr/>
        </p:nvSpPr>
        <p:spPr>
          <a:xfrm>
            <a:off x="8637668" y="929349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齐次除法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z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除以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8FC3E06-50DD-4FA2-AC65-D0059E21F092}"/>
              </a:ext>
            </a:extLst>
          </p:cNvPr>
          <p:cNvSpPr/>
          <p:nvPr/>
        </p:nvSpPr>
        <p:spPr>
          <a:xfrm>
            <a:off x="4681125" y="1043077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归一化设备空间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(Normalized device coordinate)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C4525B9-ED41-46BA-AF04-AB2E15415207}"/>
              </a:ext>
            </a:extLst>
          </p:cNvPr>
          <p:cNvSpPr/>
          <p:nvPr/>
        </p:nvSpPr>
        <p:spPr>
          <a:xfrm>
            <a:off x="8637668" y="1156806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屏幕映射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的值转化为实际窗口的像素坐标值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25E08FC-13CD-446D-885F-3F2A4ADFB256}"/>
              </a:ext>
            </a:extLst>
          </p:cNvPr>
          <p:cNvSpPr/>
          <p:nvPr/>
        </p:nvSpPr>
        <p:spPr>
          <a:xfrm>
            <a:off x="4681125" y="12705348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屏幕空间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其中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是像素坐标，但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z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值通常也存储下来</a:t>
            </a:r>
          </a:p>
        </p:txBody>
      </p:sp>
      <p:sp>
        <p:nvSpPr>
          <p:cNvPr id="18" name="右中括号 17">
            <a:extLst>
              <a:ext uri="{FF2B5EF4-FFF2-40B4-BE49-F238E27FC236}">
                <a16:creationId xmlns:a16="http://schemas.microsoft.com/office/drawing/2014/main" id="{5489FB20-277E-473F-A446-BD131640F896}"/>
              </a:ext>
            </a:extLst>
          </p:cNvPr>
          <p:cNvSpPr/>
          <p:nvPr/>
        </p:nvSpPr>
        <p:spPr>
          <a:xfrm>
            <a:off x="12994105" y="3441699"/>
            <a:ext cx="216000" cy="4572001"/>
          </a:xfrm>
          <a:prstGeom prst="righ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中括号 18">
            <a:extLst>
              <a:ext uri="{FF2B5EF4-FFF2-40B4-BE49-F238E27FC236}">
                <a16:creationId xmlns:a16="http://schemas.microsoft.com/office/drawing/2014/main" id="{9025E92D-82EA-4479-BA07-871077002148}"/>
              </a:ext>
            </a:extLst>
          </p:cNvPr>
          <p:cNvSpPr/>
          <p:nvPr/>
        </p:nvSpPr>
        <p:spPr>
          <a:xfrm>
            <a:off x="12994105" y="10312400"/>
            <a:ext cx="216000" cy="2330450"/>
          </a:xfrm>
          <a:prstGeom prst="righ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4B0AD91-3487-49A9-B062-1424BA1628A3}"/>
              </a:ext>
            </a:extLst>
          </p:cNvPr>
          <p:cNvSpPr txBox="1"/>
          <p:nvPr/>
        </p:nvSpPr>
        <p:spPr>
          <a:xfrm>
            <a:off x="13568516" y="4866968"/>
            <a:ext cx="3156155" cy="160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通常被整合为一个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4X4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的矩阵，在顶点着色器里面计算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98BC7D7-88DD-4D5B-B4B0-04BC4CE42BA3}"/>
              </a:ext>
            </a:extLst>
          </p:cNvPr>
          <p:cNvSpPr txBox="1"/>
          <p:nvPr/>
        </p:nvSpPr>
        <p:spPr>
          <a:xfrm>
            <a:off x="13568516" y="11061291"/>
            <a:ext cx="3569110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里面自动进行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65C8C4B-150D-437F-ADEA-03719390E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563" y="198006"/>
            <a:ext cx="14052498" cy="159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88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331" y="6475639"/>
            <a:ext cx="18000000" cy="800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0" y="14554200"/>
            <a:ext cx="18000663" cy="262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2EF587FE-D84D-4210-9B53-330686A4AE0F}"/>
              </a:ext>
            </a:extLst>
          </p:cNvPr>
          <p:cNvSpPr/>
          <p:nvPr/>
        </p:nvSpPr>
        <p:spPr>
          <a:xfrm rot="19595392">
            <a:off x="-3204497" y="2738689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248550A-63A6-440E-83D0-06201122C4AA}"/>
              </a:ext>
            </a:extLst>
          </p:cNvPr>
          <p:cNvCxnSpPr>
            <a:cxnSpLocks/>
          </p:cNvCxnSpPr>
          <p:nvPr/>
        </p:nvCxnSpPr>
        <p:spPr>
          <a:xfrm flipV="1">
            <a:off x="-4604920" y="3267075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15FE6E6-2A18-4242-BBDB-5219515D83A4}"/>
              </a:ext>
            </a:extLst>
          </p:cNvPr>
          <p:cNvCxnSpPr>
            <a:cxnSpLocks/>
          </p:cNvCxnSpPr>
          <p:nvPr/>
        </p:nvCxnSpPr>
        <p:spPr>
          <a:xfrm>
            <a:off x="-2436395" y="3276600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F8CD-4F07-4F41-8945-07FDC5F9EBAC}"/>
              </a:ext>
            </a:extLst>
          </p:cNvPr>
          <p:cNvCxnSpPr>
            <a:cxnSpLocks/>
          </p:cNvCxnSpPr>
          <p:nvPr/>
        </p:nvCxnSpPr>
        <p:spPr>
          <a:xfrm rot="-1800000" flipV="1">
            <a:off x="-4890671" y="4610100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444C4C-94B5-4DF0-BEA3-45C42A9D76A9}"/>
              </a:ext>
            </a:extLst>
          </p:cNvPr>
          <p:cNvCxnSpPr>
            <a:cxnSpLocks/>
          </p:cNvCxnSpPr>
          <p:nvPr/>
        </p:nvCxnSpPr>
        <p:spPr>
          <a:xfrm flipV="1">
            <a:off x="-4589045" y="4572000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20ABCD-0987-4B0F-988A-6AA30DDE684A}"/>
              </a:ext>
            </a:extLst>
          </p:cNvPr>
          <p:cNvCxnSpPr>
            <a:cxnSpLocks/>
          </p:cNvCxnSpPr>
          <p:nvPr/>
        </p:nvCxnSpPr>
        <p:spPr>
          <a:xfrm rot="-4200000" flipV="1">
            <a:off x="-6036846" y="366712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/>
              <p:nvPr/>
            </p:nvSpPr>
            <p:spPr>
              <a:xfrm>
                <a:off x="-2282274" y="260478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2274" y="2604786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/>
              <p:nvPr/>
            </p:nvSpPr>
            <p:spPr>
              <a:xfrm>
                <a:off x="-4154889" y="402401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54889" y="4024011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9052378" y="1513491"/>
                <a:ext cx="3818165" cy="1364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78" y="1513491"/>
                <a:ext cx="3818165" cy="13647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FEA35B-7F52-445E-931C-37193D831F60}"/>
              </a:ext>
            </a:extLst>
          </p:cNvPr>
          <p:cNvCxnSpPr>
            <a:cxnSpLocks/>
          </p:cNvCxnSpPr>
          <p:nvPr/>
        </p:nvCxnSpPr>
        <p:spPr>
          <a:xfrm flipH="1" flipV="1">
            <a:off x="-3131720" y="1666875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/>
              <p:nvPr/>
            </p:nvSpPr>
            <p:spPr>
              <a:xfrm>
                <a:off x="-2268939" y="450026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68939" y="4500261"/>
                <a:ext cx="8173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/>
              <p:nvPr/>
            </p:nvSpPr>
            <p:spPr>
              <a:xfrm>
                <a:off x="-4373964" y="237618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73964" y="2376186"/>
                <a:ext cx="8173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/>
              <p:nvPr/>
            </p:nvSpPr>
            <p:spPr>
              <a:xfrm>
                <a:off x="-3440514" y="3023886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40514" y="3023886"/>
                <a:ext cx="817395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/>
              <p:nvPr/>
            </p:nvSpPr>
            <p:spPr>
              <a:xfrm>
                <a:off x="-1421214" y="291911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21214" y="2919111"/>
                <a:ext cx="81739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/>
              <p:nvPr/>
            </p:nvSpPr>
            <p:spPr>
              <a:xfrm>
                <a:off x="-3292877" y="1142699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92877" y="1142699"/>
                <a:ext cx="81739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/>
              <p:nvPr/>
            </p:nvSpPr>
            <p:spPr>
              <a:xfrm>
                <a:off x="7755164" y="3056497"/>
                <a:ext cx="6677479" cy="13993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′×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′×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64" y="3056497"/>
                <a:ext cx="6677479" cy="13993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B4E29C5-9A29-414C-AF2F-CC1997FB13A0}"/>
              </a:ext>
            </a:extLst>
          </p:cNvPr>
          <p:cNvCxnSpPr>
            <a:cxnSpLocks/>
          </p:cNvCxnSpPr>
          <p:nvPr/>
        </p:nvCxnSpPr>
        <p:spPr>
          <a:xfrm>
            <a:off x="-2583080" y="3443605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0B00BD9-15B5-40F7-B44A-77B5D8D1DB27}"/>
              </a:ext>
            </a:extLst>
          </p:cNvPr>
          <p:cNvCxnSpPr>
            <a:cxnSpLocks/>
          </p:cNvCxnSpPr>
          <p:nvPr/>
        </p:nvCxnSpPr>
        <p:spPr>
          <a:xfrm flipH="1">
            <a:off x="-2331619" y="3312319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66C69FC8-CEC4-48B6-A03C-ECFC677C6A76}"/>
              </a:ext>
            </a:extLst>
          </p:cNvPr>
          <p:cNvCxnSpPr>
            <a:cxnSpLocks/>
          </p:cNvCxnSpPr>
          <p:nvPr/>
        </p:nvCxnSpPr>
        <p:spPr>
          <a:xfrm flipH="1">
            <a:off x="5719059" y="3757404"/>
            <a:ext cx="90206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/>
              <p:nvPr/>
            </p:nvSpPr>
            <p:spPr>
              <a:xfrm>
                <a:off x="5557628" y="174521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628" y="1745218"/>
                <a:ext cx="1082675" cy="7337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/>
              <p:nvPr/>
            </p:nvSpPr>
            <p:spPr>
              <a:xfrm>
                <a:off x="6369439" y="185329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439" y="1853298"/>
                <a:ext cx="1082675" cy="7337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/>
              <p:nvPr/>
            </p:nvSpPr>
            <p:spPr>
              <a:xfrm>
                <a:off x="6486028" y="35177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28" y="3517744"/>
                <a:ext cx="1082675" cy="7337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/>
              <p:nvPr/>
            </p:nvSpPr>
            <p:spPr>
              <a:xfrm>
                <a:off x="4965527" y="190700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527" y="1907006"/>
                <a:ext cx="1082675" cy="7337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/>
              <p:nvPr/>
            </p:nvSpPr>
            <p:spPr>
              <a:xfrm>
                <a:off x="4447370" y="4014531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370" y="4014531"/>
                <a:ext cx="1082675" cy="73379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/>
              <p:nvPr/>
            </p:nvSpPr>
            <p:spPr>
              <a:xfrm>
                <a:off x="5052501" y="312892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501" y="3128923"/>
                <a:ext cx="1082675" cy="7337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249725D9-3DF2-402F-8E51-61F5B8E5C58D}"/>
              </a:ext>
            </a:extLst>
          </p:cNvPr>
          <p:cNvGrpSpPr/>
          <p:nvPr/>
        </p:nvGrpSpPr>
        <p:grpSpPr>
          <a:xfrm>
            <a:off x="4469493" y="1645982"/>
            <a:ext cx="3500368" cy="3874889"/>
            <a:chOff x="5247856" y="1668237"/>
            <a:chExt cx="2642700" cy="2925454"/>
          </a:xfrm>
        </p:grpSpPr>
        <p:cxnSp>
          <p:nvCxnSpPr>
            <p:cNvPr id="138" name="直接箭头连接符 137">
              <a:extLst>
                <a:ext uri="{FF2B5EF4-FFF2-40B4-BE49-F238E27FC236}">
                  <a16:creationId xmlns:a16="http://schemas.microsoft.com/office/drawing/2014/main" id="{A1FF9E5E-5AFE-4A67-95FE-5CB8F3A40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1668237"/>
              <a:ext cx="0" cy="2133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8983F1EE-1D71-4A4D-9E7D-358735569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1"/>
              <a:ext cx="207803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1F2F51E5-43AD-4E6F-97DC-3C89E52DC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7856" y="3801838"/>
              <a:ext cx="564662" cy="791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0E9C1DA-D6EA-42BE-8B01-43CB1EBE386C}"/>
              </a:ext>
            </a:extLst>
          </p:cNvPr>
          <p:cNvCxnSpPr>
            <a:cxnSpLocks/>
          </p:cNvCxnSpPr>
          <p:nvPr/>
        </p:nvCxnSpPr>
        <p:spPr>
          <a:xfrm flipH="1" flipV="1">
            <a:off x="5504584" y="248946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平行四边形 28">
            <a:extLst>
              <a:ext uri="{FF2B5EF4-FFF2-40B4-BE49-F238E27FC236}">
                <a16:creationId xmlns:a16="http://schemas.microsoft.com/office/drawing/2014/main" id="{A35593C1-E157-4C7B-9609-213A96DCA80A}"/>
              </a:ext>
            </a:extLst>
          </p:cNvPr>
          <p:cNvSpPr/>
          <p:nvPr/>
        </p:nvSpPr>
        <p:spPr>
          <a:xfrm rot="1056432" flipH="1">
            <a:off x="5178360" y="326918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FAE6AA25-1AA7-40F2-B5AB-6640276AB5B7}"/>
              </a:ext>
            </a:extLst>
          </p:cNvPr>
          <p:cNvCxnSpPr>
            <a:cxnSpLocks/>
          </p:cNvCxnSpPr>
          <p:nvPr/>
        </p:nvCxnSpPr>
        <p:spPr>
          <a:xfrm>
            <a:off x="6633742" y="2403021"/>
            <a:ext cx="0" cy="134807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25E0F015-C676-4E82-AD77-97254CE1FCF0}"/>
              </a:ext>
            </a:extLst>
          </p:cNvPr>
          <p:cNvCxnSpPr>
            <a:cxnSpLocks/>
          </p:cNvCxnSpPr>
          <p:nvPr/>
        </p:nvCxnSpPr>
        <p:spPr>
          <a:xfrm flipH="1">
            <a:off x="5241746" y="3763712"/>
            <a:ext cx="457383" cy="68128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CA0BF512-3AD1-4D0E-A8EA-8A4887B278EE}"/>
              </a:ext>
            </a:extLst>
          </p:cNvPr>
          <p:cNvCxnSpPr>
            <a:cxnSpLocks/>
          </p:cNvCxnSpPr>
          <p:nvPr/>
        </p:nvCxnSpPr>
        <p:spPr>
          <a:xfrm flipH="1">
            <a:off x="6173630" y="3770020"/>
            <a:ext cx="448913" cy="66866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8A2343E3-73CD-4B40-B1F2-29557D1A9AB8}"/>
              </a:ext>
            </a:extLst>
          </p:cNvPr>
          <p:cNvCxnSpPr>
            <a:cxnSpLocks/>
          </p:cNvCxnSpPr>
          <p:nvPr/>
        </p:nvCxnSpPr>
        <p:spPr>
          <a:xfrm>
            <a:off x="5775836" y="3574468"/>
            <a:ext cx="0" cy="125531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2E3ED67D-BC43-4128-BE79-2CF62B94B3D2}"/>
              </a:ext>
            </a:extLst>
          </p:cNvPr>
          <p:cNvCxnSpPr>
            <a:cxnSpLocks/>
          </p:cNvCxnSpPr>
          <p:nvPr/>
        </p:nvCxnSpPr>
        <p:spPr>
          <a:xfrm flipH="1">
            <a:off x="4943160" y="4836094"/>
            <a:ext cx="826366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D97E2F78-E11D-48DF-B8F5-393406995A9E}"/>
              </a:ext>
            </a:extLst>
          </p:cNvPr>
          <p:cNvCxnSpPr>
            <a:cxnSpLocks/>
          </p:cNvCxnSpPr>
          <p:nvPr/>
        </p:nvCxnSpPr>
        <p:spPr>
          <a:xfrm flipH="1">
            <a:off x="5789723" y="4451299"/>
            <a:ext cx="258335" cy="38479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5F237020-9289-49C4-B081-A7447344E9DD}"/>
              </a:ext>
            </a:extLst>
          </p:cNvPr>
          <p:cNvCxnSpPr>
            <a:cxnSpLocks/>
          </p:cNvCxnSpPr>
          <p:nvPr/>
        </p:nvCxnSpPr>
        <p:spPr>
          <a:xfrm flipV="1">
            <a:off x="5782140" y="2169856"/>
            <a:ext cx="0" cy="142984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0ED33BC-48FF-417A-9B5A-52E060BB15AC}"/>
              </a:ext>
            </a:extLst>
          </p:cNvPr>
          <p:cNvCxnSpPr>
            <a:cxnSpLocks/>
          </p:cNvCxnSpPr>
          <p:nvPr/>
        </p:nvCxnSpPr>
        <p:spPr>
          <a:xfrm>
            <a:off x="5790044" y="3601860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F34A67-7A47-477F-AF01-549CDF7BF380}"/>
              </a:ext>
            </a:extLst>
          </p:cNvPr>
          <p:cNvCxnSpPr>
            <a:cxnSpLocks/>
          </p:cNvCxnSpPr>
          <p:nvPr/>
        </p:nvCxnSpPr>
        <p:spPr>
          <a:xfrm flipH="1">
            <a:off x="5085443" y="3612647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ECC6BB-839B-493A-8077-5989DE1BECC5}"/>
              </a:ext>
            </a:extLst>
          </p:cNvPr>
          <p:cNvCxnSpPr>
            <a:cxnSpLocks/>
          </p:cNvCxnSpPr>
          <p:nvPr/>
        </p:nvCxnSpPr>
        <p:spPr>
          <a:xfrm flipV="1">
            <a:off x="5782140" y="2403021"/>
            <a:ext cx="852703" cy="1196682"/>
          </a:xfrm>
          <a:prstGeom prst="straightConnector1">
            <a:avLst/>
          </a:prstGeom>
          <a:ln w="38100">
            <a:solidFill>
              <a:schemeClr val="accent5"/>
            </a:solidFill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2C9B4133-D8C1-466B-B788-BDC0B059B93D}"/>
                  </a:ext>
                </a:extLst>
              </p:cNvPr>
              <p:cNvSpPr txBox="1"/>
              <p:nvPr/>
            </p:nvSpPr>
            <p:spPr>
              <a:xfrm>
                <a:off x="7276647" y="434200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2C9B4133-D8C1-466B-B788-BDC0B059B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47" y="4342007"/>
                <a:ext cx="1082675" cy="7337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FB52F7EA-7081-42A9-A980-67DEB571B636}"/>
                  </a:ext>
                </a:extLst>
              </p:cNvPr>
              <p:cNvSpPr txBox="1"/>
              <p:nvPr/>
            </p:nvSpPr>
            <p:spPr>
              <a:xfrm>
                <a:off x="4306377" y="511434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FB52F7EA-7081-42A9-A980-67DEB571B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7" y="5114349"/>
                <a:ext cx="1082675" cy="73379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1E6E70C3-BE3B-40B7-8EDE-1273A1028050}"/>
                  </a:ext>
                </a:extLst>
              </p:cNvPr>
              <p:cNvSpPr txBox="1"/>
              <p:nvPr/>
            </p:nvSpPr>
            <p:spPr>
              <a:xfrm>
                <a:off x="4365140" y="138138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1E6E70C3-BE3B-40B7-8EDE-1273A1028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140" y="1381389"/>
                <a:ext cx="1082675" cy="73379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639F211C-DCF3-4C1C-8549-EFD571860250}"/>
                  </a:ext>
                </a:extLst>
              </p:cNvPr>
              <p:cNvSpPr txBox="1"/>
              <p:nvPr/>
            </p:nvSpPr>
            <p:spPr>
              <a:xfrm>
                <a:off x="7421334" y="4634062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639F211C-DCF3-4C1C-8549-EFD571860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334" y="4634062"/>
                <a:ext cx="6677479" cy="70788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/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/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/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/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8052D20A-2C9C-4F4F-8A7B-DFD4DD8227CC}"/>
              </a:ext>
            </a:extLst>
          </p:cNvPr>
          <p:cNvGrpSpPr/>
          <p:nvPr/>
        </p:nvGrpSpPr>
        <p:grpSpPr>
          <a:xfrm>
            <a:off x="2341336" y="6931903"/>
            <a:ext cx="3500368" cy="3874889"/>
            <a:chOff x="5247856" y="1668237"/>
            <a:chExt cx="2642700" cy="2925454"/>
          </a:xfrm>
        </p:grpSpPr>
        <p:cxnSp>
          <p:nvCxnSpPr>
            <p:cNvPr id="271" name="直接箭头连接符 270">
              <a:extLst>
                <a:ext uri="{FF2B5EF4-FFF2-40B4-BE49-F238E27FC236}">
                  <a16:creationId xmlns:a16="http://schemas.microsoft.com/office/drawing/2014/main" id="{F207BC33-EB48-41D0-B222-2F6888FA4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1668237"/>
              <a:ext cx="0" cy="2133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箭头连接符 271">
              <a:extLst>
                <a:ext uri="{FF2B5EF4-FFF2-40B4-BE49-F238E27FC236}">
                  <a16:creationId xmlns:a16="http://schemas.microsoft.com/office/drawing/2014/main" id="{D552AA97-90E7-47BD-ACDC-3D03D811A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1"/>
              <a:ext cx="207803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箭头连接符 272">
              <a:extLst>
                <a:ext uri="{FF2B5EF4-FFF2-40B4-BE49-F238E27FC236}">
                  <a16:creationId xmlns:a16="http://schemas.microsoft.com/office/drawing/2014/main" id="{BECB27D9-8DEE-4A4A-B75A-683468CCA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7856" y="3801838"/>
              <a:ext cx="564662" cy="791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BBED9CB7-66C7-43FA-963A-AA06900546EF}"/>
              </a:ext>
            </a:extLst>
          </p:cNvPr>
          <p:cNvCxnSpPr>
            <a:cxnSpLocks/>
          </p:cNvCxnSpPr>
          <p:nvPr/>
        </p:nvCxnSpPr>
        <p:spPr>
          <a:xfrm flipH="1" flipV="1">
            <a:off x="3376427" y="7775389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平行四边形 274">
            <a:extLst>
              <a:ext uri="{FF2B5EF4-FFF2-40B4-BE49-F238E27FC236}">
                <a16:creationId xmlns:a16="http://schemas.microsoft.com/office/drawing/2014/main" id="{1BBA4978-34E2-43B6-ABFE-0F260CAECA81}"/>
              </a:ext>
            </a:extLst>
          </p:cNvPr>
          <p:cNvSpPr/>
          <p:nvPr/>
        </p:nvSpPr>
        <p:spPr>
          <a:xfrm rot="1056432" flipH="1">
            <a:off x="3050203" y="8555105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83" name="直接箭头连接符 282">
            <a:extLst>
              <a:ext uri="{FF2B5EF4-FFF2-40B4-BE49-F238E27FC236}">
                <a16:creationId xmlns:a16="http://schemas.microsoft.com/office/drawing/2014/main" id="{BC3409D7-87EB-4EB0-B44A-E7149B1AD881}"/>
              </a:ext>
            </a:extLst>
          </p:cNvPr>
          <p:cNvCxnSpPr>
            <a:cxnSpLocks/>
          </p:cNvCxnSpPr>
          <p:nvPr/>
        </p:nvCxnSpPr>
        <p:spPr>
          <a:xfrm>
            <a:off x="3623787" y="8862381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箭头连接符 283">
            <a:extLst>
              <a:ext uri="{FF2B5EF4-FFF2-40B4-BE49-F238E27FC236}">
                <a16:creationId xmlns:a16="http://schemas.microsoft.com/office/drawing/2014/main" id="{CD405305-D883-41D7-B60F-568190D0EEBA}"/>
              </a:ext>
            </a:extLst>
          </p:cNvPr>
          <p:cNvCxnSpPr>
            <a:cxnSpLocks/>
          </p:cNvCxnSpPr>
          <p:nvPr/>
        </p:nvCxnSpPr>
        <p:spPr>
          <a:xfrm flipH="1">
            <a:off x="2957287" y="8855025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/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/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/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/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/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/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/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4" name="直接箭头连接符 293">
            <a:extLst>
              <a:ext uri="{FF2B5EF4-FFF2-40B4-BE49-F238E27FC236}">
                <a16:creationId xmlns:a16="http://schemas.microsoft.com/office/drawing/2014/main" id="{299E5CCB-506E-44C4-8D74-49419355B85D}"/>
              </a:ext>
            </a:extLst>
          </p:cNvPr>
          <p:cNvCxnSpPr>
            <a:cxnSpLocks/>
          </p:cNvCxnSpPr>
          <p:nvPr/>
        </p:nvCxnSpPr>
        <p:spPr>
          <a:xfrm flipH="1" flipV="1">
            <a:off x="7772400" y="6978650"/>
            <a:ext cx="638071" cy="2179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箭头连接符 294">
            <a:extLst>
              <a:ext uri="{FF2B5EF4-FFF2-40B4-BE49-F238E27FC236}">
                <a16:creationId xmlns:a16="http://schemas.microsoft.com/office/drawing/2014/main" id="{A93CB0DD-F343-4B2D-9224-D9D80001BF92}"/>
              </a:ext>
            </a:extLst>
          </p:cNvPr>
          <p:cNvCxnSpPr>
            <a:cxnSpLocks/>
          </p:cNvCxnSpPr>
          <p:nvPr/>
        </p:nvCxnSpPr>
        <p:spPr>
          <a:xfrm>
            <a:off x="8397855" y="9145711"/>
            <a:ext cx="2498745" cy="855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箭头连接符 295">
            <a:extLst>
              <a:ext uri="{FF2B5EF4-FFF2-40B4-BE49-F238E27FC236}">
                <a16:creationId xmlns:a16="http://schemas.microsoft.com/office/drawing/2014/main" id="{845C4563-CD6D-4C82-A4C8-40010EAAF4B2}"/>
              </a:ext>
            </a:extLst>
          </p:cNvPr>
          <p:cNvCxnSpPr>
            <a:cxnSpLocks/>
          </p:cNvCxnSpPr>
          <p:nvPr/>
        </p:nvCxnSpPr>
        <p:spPr>
          <a:xfrm flipH="1">
            <a:off x="7649936" y="9158328"/>
            <a:ext cx="747919" cy="1048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EE303B3E-D07C-4882-A6C3-2900D5DEA120}"/>
              </a:ext>
            </a:extLst>
          </p:cNvPr>
          <p:cNvCxnSpPr>
            <a:cxnSpLocks/>
          </p:cNvCxnSpPr>
          <p:nvPr/>
        </p:nvCxnSpPr>
        <p:spPr>
          <a:xfrm flipH="1" flipV="1">
            <a:off x="8685027" y="717576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平行四边形 297">
            <a:extLst>
              <a:ext uri="{FF2B5EF4-FFF2-40B4-BE49-F238E27FC236}">
                <a16:creationId xmlns:a16="http://schemas.microsoft.com/office/drawing/2014/main" id="{A11CBA7B-A880-47DE-A003-86B6F997B7C2}"/>
              </a:ext>
            </a:extLst>
          </p:cNvPr>
          <p:cNvSpPr/>
          <p:nvPr/>
        </p:nvSpPr>
        <p:spPr>
          <a:xfrm rot="1056432" flipH="1">
            <a:off x="8358803" y="795548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8EF0D8EB-F6E3-4583-93FA-AC11E0C87AA7}"/>
              </a:ext>
            </a:extLst>
          </p:cNvPr>
          <p:cNvCxnSpPr>
            <a:cxnSpLocks/>
          </p:cNvCxnSpPr>
          <p:nvPr/>
        </p:nvCxnSpPr>
        <p:spPr>
          <a:xfrm>
            <a:off x="8945087" y="826341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箭头连接符 299">
            <a:extLst>
              <a:ext uri="{FF2B5EF4-FFF2-40B4-BE49-F238E27FC236}">
                <a16:creationId xmlns:a16="http://schemas.microsoft.com/office/drawing/2014/main" id="{4B942394-7249-4B3C-95A3-7165304184D2}"/>
              </a:ext>
            </a:extLst>
          </p:cNvPr>
          <p:cNvCxnSpPr>
            <a:cxnSpLocks/>
          </p:cNvCxnSpPr>
          <p:nvPr/>
        </p:nvCxnSpPr>
        <p:spPr>
          <a:xfrm flipH="1">
            <a:off x="8265887" y="825540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/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/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/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/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/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/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/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809BA6AE-3B8B-4DCB-AAD9-811A8EC2D66F}"/>
              </a:ext>
            </a:extLst>
          </p:cNvPr>
          <p:cNvCxnSpPr>
            <a:cxnSpLocks/>
          </p:cNvCxnSpPr>
          <p:nvPr/>
        </p:nvCxnSpPr>
        <p:spPr>
          <a:xfrm flipH="1" flipV="1">
            <a:off x="13099143" y="6832600"/>
            <a:ext cx="504722" cy="2209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F6C52EBD-3B32-4249-B29A-BB1A12D76568}"/>
              </a:ext>
            </a:extLst>
          </p:cNvPr>
          <p:cNvCxnSpPr>
            <a:cxnSpLocks/>
          </p:cNvCxnSpPr>
          <p:nvPr/>
        </p:nvCxnSpPr>
        <p:spPr>
          <a:xfrm>
            <a:off x="13591248" y="9029629"/>
            <a:ext cx="2524145" cy="73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B1D9355F-AC90-423D-84E1-4038B6A13441}"/>
              </a:ext>
            </a:extLst>
          </p:cNvPr>
          <p:cNvCxnSpPr>
            <a:cxnSpLocks/>
          </p:cNvCxnSpPr>
          <p:nvPr/>
        </p:nvCxnSpPr>
        <p:spPr>
          <a:xfrm flipH="1">
            <a:off x="12813393" y="9042246"/>
            <a:ext cx="777856" cy="10352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箭头连接符 312">
            <a:extLst>
              <a:ext uri="{FF2B5EF4-FFF2-40B4-BE49-F238E27FC236}">
                <a16:creationId xmlns:a16="http://schemas.microsoft.com/office/drawing/2014/main" id="{3D87A276-AD48-4AE1-94B7-79B40A6E3BE5}"/>
              </a:ext>
            </a:extLst>
          </p:cNvPr>
          <p:cNvCxnSpPr>
            <a:cxnSpLocks/>
          </p:cNvCxnSpPr>
          <p:nvPr/>
        </p:nvCxnSpPr>
        <p:spPr>
          <a:xfrm flipH="1" flipV="1">
            <a:off x="13345020" y="795681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平行四边形 313">
            <a:extLst>
              <a:ext uri="{FF2B5EF4-FFF2-40B4-BE49-F238E27FC236}">
                <a16:creationId xmlns:a16="http://schemas.microsoft.com/office/drawing/2014/main" id="{EE019FC5-F008-44DE-9247-30DABEB2181B}"/>
              </a:ext>
            </a:extLst>
          </p:cNvPr>
          <p:cNvSpPr/>
          <p:nvPr/>
        </p:nvSpPr>
        <p:spPr>
          <a:xfrm rot="1056432" flipH="1">
            <a:off x="13018796" y="873653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AD1B1D6F-771C-4109-A6B8-20D49D34BB00}"/>
              </a:ext>
            </a:extLst>
          </p:cNvPr>
          <p:cNvCxnSpPr>
            <a:cxnSpLocks/>
          </p:cNvCxnSpPr>
          <p:nvPr/>
        </p:nvCxnSpPr>
        <p:spPr>
          <a:xfrm>
            <a:off x="13605080" y="904446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E469C804-379B-4070-AB04-CF45E815D7B9}"/>
              </a:ext>
            </a:extLst>
          </p:cNvPr>
          <p:cNvCxnSpPr>
            <a:cxnSpLocks/>
          </p:cNvCxnSpPr>
          <p:nvPr/>
        </p:nvCxnSpPr>
        <p:spPr>
          <a:xfrm flipH="1">
            <a:off x="12925880" y="903645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/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/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/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4" name="弧形 323">
            <a:extLst>
              <a:ext uri="{FF2B5EF4-FFF2-40B4-BE49-F238E27FC236}">
                <a16:creationId xmlns:a16="http://schemas.microsoft.com/office/drawing/2014/main" id="{BF43AA9F-2BA3-4B4A-B834-650806DD637E}"/>
              </a:ext>
            </a:extLst>
          </p:cNvPr>
          <p:cNvSpPr/>
          <p:nvPr/>
        </p:nvSpPr>
        <p:spPr>
          <a:xfrm rot="16200000">
            <a:off x="10912388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/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/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" name="弧形 326">
            <a:extLst>
              <a:ext uri="{FF2B5EF4-FFF2-40B4-BE49-F238E27FC236}">
                <a16:creationId xmlns:a16="http://schemas.microsoft.com/office/drawing/2014/main" id="{8FD1E7EE-77B0-45CF-A34D-658EC8EA5A31}"/>
              </a:ext>
            </a:extLst>
          </p:cNvPr>
          <p:cNvSpPr/>
          <p:nvPr/>
        </p:nvSpPr>
        <p:spPr>
          <a:xfrm rot="16200000">
            <a:off x="6132199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/>
              <p:nvPr/>
            </p:nvSpPr>
            <p:spPr>
              <a:xfrm>
                <a:off x="590805" y="14801980"/>
                <a:ext cx="16819053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05" y="14801980"/>
                <a:ext cx="16819053" cy="2133341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137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>
            <a:extLst>
              <a:ext uri="{FF2B5EF4-FFF2-40B4-BE49-F238E27FC236}">
                <a16:creationId xmlns:a16="http://schemas.microsoft.com/office/drawing/2014/main" id="{2CC68C9F-45CD-4C4E-A790-73A4161CC644}"/>
              </a:ext>
            </a:extLst>
          </p:cNvPr>
          <p:cNvSpPr/>
          <p:nvPr/>
        </p:nvSpPr>
        <p:spPr>
          <a:xfrm>
            <a:off x="1800331" y="16121744"/>
            <a:ext cx="14400000" cy="1208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1800331" y="1562099"/>
            <a:ext cx="144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611255" y="3034907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331" y="6475639"/>
            <a:ext cx="18000000" cy="800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1800331" y="14554201"/>
            <a:ext cx="14400000" cy="174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/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/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/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/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8052D20A-2C9C-4F4F-8A7B-DFD4DD8227CC}"/>
              </a:ext>
            </a:extLst>
          </p:cNvPr>
          <p:cNvGrpSpPr/>
          <p:nvPr/>
        </p:nvGrpSpPr>
        <p:grpSpPr>
          <a:xfrm>
            <a:off x="2341336" y="6931903"/>
            <a:ext cx="3500368" cy="3874889"/>
            <a:chOff x="5247856" y="1668237"/>
            <a:chExt cx="2642700" cy="2925454"/>
          </a:xfrm>
        </p:grpSpPr>
        <p:cxnSp>
          <p:nvCxnSpPr>
            <p:cNvPr id="271" name="直接箭头连接符 270">
              <a:extLst>
                <a:ext uri="{FF2B5EF4-FFF2-40B4-BE49-F238E27FC236}">
                  <a16:creationId xmlns:a16="http://schemas.microsoft.com/office/drawing/2014/main" id="{F207BC33-EB48-41D0-B222-2F6888FA4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1668237"/>
              <a:ext cx="0" cy="2133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箭头连接符 271">
              <a:extLst>
                <a:ext uri="{FF2B5EF4-FFF2-40B4-BE49-F238E27FC236}">
                  <a16:creationId xmlns:a16="http://schemas.microsoft.com/office/drawing/2014/main" id="{D552AA97-90E7-47BD-ACDC-3D03D811A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1"/>
              <a:ext cx="207803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箭头连接符 272">
              <a:extLst>
                <a:ext uri="{FF2B5EF4-FFF2-40B4-BE49-F238E27FC236}">
                  <a16:creationId xmlns:a16="http://schemas.microsoft.com/office/drawing/2014/main" id="{BECB27D9-8DEE-4A4A-B75A-683468CCA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7856" y="3801838"/>
              <a:ext cx="564662" cy="791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BBED9CB7-66C7-43FA-963A-AA06900546EF}"/>
              </a:ext>
            </a:extLst>
          </p:cNvPr>
          <p:cNvCxnSpPr>
            <a:cxnSpLocks/>
          </p:cNvCxnSpPr>
          <p:nvPr/>
        </p:nvCxnSpPr>
        <p:spPr>
          <a:xfrm flipH="1" flipV="1">
            <a:off x="3376427" y="7775389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平行四边形 274">
            <a:extLst>
              <a:ext uri="{FF2B5EF4-FFF2-40B4-BE49-F238E27FC236}">
                <a16:creationId xmlns:a16="http://schemas.microsoft.com/office/drawing/2014/main" id="{1BBA4978-34E2-43B6-ABFE-0F260CAECA81}"/>
              </a:ext>
            </a:extLst>
          </p:cNvPr>
          <p:cNvSpPr/>
          <p:nvPr/>
        </p:nvSpPr>
        <p:spPr>
          <a:xfrm rot="1056432" flipH="1">
            <a:off x="3050203" y="8555105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83" name="直接箭头连接符 282">
            <a:extLst>
              <a:ext uri="{FF2B5EF4-FFF2-40B4-BE49-F238E27FC236}">
                <a16:creationId xmlns:a16="http://schemas.microsoft.com/office/drawing/2014/main" id="{BC3409D7-87EB-4EB0-B44A-E7149B1AD881}"/>
              </a:ext>
            </a:extLst>
          </p:cNvPr>
          <p:cNvCxnSpPr>
            <a:cxnSpLocks/>
          </p:cNvCxnSpPr>
          <p:nvPr/>
        </p:nvCxnSpPr>
        <p:spPr>
          <a:xfrm>
            <a:off x="3623787" y="8862381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箭头连接符 283">
            <a:extLst>
              <a:ext uri="{FF2B5EF4-FFF2-40B4-BE49-F238E27FC236}">
                <a16:creationId xmlns:a16="http://schemas.microsoft.com/office/drawing/2014/main" id="{CD405305-D883-41D7-B60F-568190D0EEBA}"/>
              </a:ext>
            </a:extLst>
          </p:cNvPr>
          <p:cNvCxnSpPr>
            <a:cxnSpLocks/>
          </p:cNvCxnSpPr>
          <p:nvPr/>
        </p:nvCxnSpPr>
        <p:spPr>
          <a:xfrm flipH="1">
            <a:off x="2957287" y="8855025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/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/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/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/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/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/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/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4" name="直接箭头连接符 293">
            <a:extLst>
              <a:ext uri="{FF2B5EF4-FFF2-40B4-BE49-F238E27FC236}">
                <a16:creationId xmlns:a16="http://schemas.microsoft.com/office/drawing/2014/main" id="{299E5CCB-506E-44C4-8D74-49419355B85D}"/>
              </a:ext>
            </a:extLst>
          </p:cNvPr>
          <p:cNvCxnSpPr>
            <a:cxnSpLocks/>
          </p:cNvCxnSpPr>
          <p:nvPr/>
        </p:nvCxnSpPr>
        <p:spPr>
          <a:xfrm flipH="1" flipV="1">
            <a:off x="7772400" y="6978650"/>
            <a:ext cx="638071" cy="2179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箭头连接符 294">
            <a:extLst>
              <a:ext uri="{FF2B5EF4-FFF2-40B4-BE49-F238E27FC236}">
                <a16:creationId xmlns:a16="http://schemas.microsoft.com/office/drawing/2014/main" id="{A93CB0DD-F343-4B2D-9224-D9D80001BF92}"/>
              </a:ext>
            </a:extLst>
          </p:cNvPr>
          <p:cNvCxnSpPr>
            <a:cxnSpLocks/>
          </p:cNvCxnSpPr>
          <p:nvPr/>
        </p:nvCxnSpPr>
        <p:spPr>
          <a:xfrm>
            <a:off x="8397855" y="9145711"/>
            <a:ext cx="2498745" cy="855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箭头连接符 295">
            <a:extLst>
              <a:ext uri="{FF2B5EF4-FFF2-40B4-BE49-F238E27FC236}">
                <a16:creationId xmlns:a16="http://schemas.microsoft.com/office/drawing/2014/main" id="{845C4563-CD6D-4C82-A4C8-40010EAAF4B2}"/>
              </a:ext>
            </a:extLst>
          </p:cNvPr>
          <p:cNvCxnSpPr>
            <a:cxnSpLocks/>
          </p:cNvCxnSpPr>
          <p:nvPr/>
        </p:nvCxnSpPr>
        <p:spPr>
          <a:xfrm flipH="1">
            <a:off x="7649936" y="9158328"/>
            <a:ext cx="747919" cy="1048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EE303B3E-D07C-4882-A6C3-2900D5DEA120}"/>
              </a:ext>
            </a:extLst>
          </p:cNvPr>
          <p:cNvCxnSpPr>
            <a:cxnSpLocks/>
          </p:cNvCxnSpPr>
          <p:nvPr/>
        </p:nvCxnSpPr>
        <p:spPr>
          <a:xfrm flipH="1" flipV="1">
            <a:off x="8685027" y="717576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平行四边形 297">
            <a:extLst>
              <a:ext uri="{FF2B5EF4-FFF2-40B4-BE49-F238E27FC236}">
                <a16:creationId xmlns:a16="http://schemas.microsoft.com/office/drawing/2014/main" id="{A11CBA7B-A880-47DE-A003-86B6F997B7C2}"/>
              </a:ext>
            </a:extLst>
          </p:cNvPr>
          <p:cNvSpPr/>
          <p:nvPr/>
        </p:nvSpPr>
        <p:spPr>
          <a:xfrm rot="1056432" flipH="1">
            <a:off x="8358803" y="795548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8EF0D8EB-F6E3-4583-93FA-AC11E0C87AA7}"/>
              </a:ext>
            </a:extLst>
          </p:cNvPr>
          <p:cNvCxnSpPr>
            <a:cxnSpLocks/>
          </p:cNvCxnSpPr>
          <p:nvPr/>
        </p:nvCxnSpPr>
        <p:spPr>
          <a:xfrm>
            <a:off x="8945087" y="826341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箭头连接符 299">
            <a:extLst>
              <a:ext uri="{FF2B5EF4-FFF2-40B4-BE49-F238E27FC236}">
                <a16:creationId xmlns:a16="http://schemas.microsoft.com/office/drawing/2014/main" id="{4B942394-7249-4B3C-95A3-7165304184D2}"/>
              </a:ext>
            </a:extLst>
          </p:cNvPr>
          <p:cNvCxnSpPr>
            <a:cxnSpLocks/>
          </p:cNvCxnSpPr>
          <p:nvPr/>
        </p:nvCxnSpPr>
        <p:spPr>
          <a:xfrm flipH="1">
            <a:off x="8265887" y="825540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/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/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/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/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/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/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/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809BA6AE-3B8B-4DCB-AAD9-811A8EC2D66F}"/>
              </a:ext>
            </a:extLst>
          </p:cNvPr>
          <p:cNvCxnSpPr>
            <a:cxnSpLocks/>
          </p:cNvCxnSpPr>
          <p:nvPr/>
        </p:nvCxnSpPr>
        <p:spPr>
          <a:xfrm flipH="1" flipV="1">
            <a:off x="13099143" y="6832600"/>
            <a:ext cx="504722" cy="2209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F6C52EBD-3B32-4249-B29A-BB1A12D76568}"/>
              </a:ext>
            </a:extLst>
          </p:cNvPr>
          <p:cNvCxnSpPr>
            <a:cxnSpLocks/>
          </p:cNvCxnSpPr>
          <p:nvPr/>
        </p:nvCxnSpPr>
        <p:spPr>
          <a:xfrm>
            <a:off x="13591248" y="9029629"/>
            <a:ext cx="2524145" cy="73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B1D9355F-AC90-423D-84E1-4038B6A13441}"/>
              </a:ext>
            </a:extLst>
          </p:cNvPr>
          <p:cNvCxnSpPr>
            <a:cxnSpLocks/>
          </p:cNvCxnSpPr>
          <p:nvPr/>
        </p:nvCxnSpPr>
        <p:spPr>
          <a:xfrm flipH="1">
            <a:off x="12813393" y="9042246"/>
            <a:ext cx="777856" cy="10352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箭头连接符 312">
            <a:extLst>
              <a:ext uri="{FF2B5EF4-FFF2-40B4-BE49-F238E27FC236}">
                <a16:creationId xmlns:a16="http://schemas.microsoft.com/office/drawing/2014/main" id="{3D87A276-AD48-4AE1-94B7-79B40A6E3BE5}"/>
              </a:ext>
            </a:extLst>
          </p:cNvPr>
          <p:cNvCxnSpPr>
            <a:cxnSpLocks/>
          </p:cNvCxnSpPr>
          <p:nvPr/>
        </p:nvCxnSpPr>
        <p:spPr>
          <a:xfrm flipH="1" flipV="1">
            <a:off x="13345020" y="795681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平行四边形 313">
            <a:extLst>
              <a:ext uri="{FF2B5EF4-FFF2-40B4-BE49-F238E27FC236}">
                <a16:creationId xmlns:a16="http://schemas.microsoft.com/office/drawing/2014/main" id="{EE019FC5-F008-44DE-9247-30DABEB2181B}"/>
              </a:ext>
            </a:extLst>
          </p:cNvPr>
          <p:cNvSpPr/>
          <p:nvPr/>
        </p:nvSpPr>
        <p:spPr>
          <a:xfrm rot="1056432" flipH="1">
            <a:off x="13018796" y="873653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AD1B1D6F-771C-4109-A6B8-20D49D34BB00}"/>
              </a:ext>
            </a:extLst>
          </p:cNvPr>
          <p:cNvCxnSpPr>
            <a:cxnSpLocks/>
          </p:cNvCxnSpPr>
          <p:nvPr/>
        </p:nvCxnSpPr>
        <p:spPr>
          <a:xfrm>
            <a:off x="13605080" y="904446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E469C804-379B-4070-AB04-CF45E815D7B9}"/>
              </a:ext>
            </a:extLst>
          </p:cNvPr>
          <p:cNvCxnSpPr>
            <a:cxnSpLocks/>
          </p:cNvCxnSpPr>
          <p:nvPr/>
        </p:nvCxnSpPr>
        <p:spPr>
          <a:xfrm flipH="1">
            <a:off x="12925880" y="903645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/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/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/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4" name="弧形 323">
            <a:extLst>
              <a:ext uri="{FF2B5EF4-FFF2-40B4-BE49-F238E27FC236}">
                <a16:creationId xmlns:a16="http://schemas.microsoft.com/office/drawing/2014/main" id="{BF43AA9F-2BA3-4B4A-B834-650806DD637E}"/>
              </a:ext>
            </a:extLst>
          </p:cNvPr>
          <p:cNvSpPr/>
          <p:nvPr/>
        </p:nvSpPr>
        <p:spPr>
          <a:xfrm rot="16200000">
            <a:off x="10912388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/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/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" name="弧形 326">
            <a:extLst>
              <a:ext uri="{FF2B5EF4-FFF2-40B4-BE49-F238E27FC236}">
                <a16:creationId xmlns:a16="http://schemas.microsoft.com/office/drawing/2014/main" id="{8FD1E7EE-77B0-45CF-A34D-658EC8EA5A31}"/>
              </a:ext>
            </a:extLst>
          </p:cNvPr>
          <p:cNvSpPr/>
          <p:nvPr/>
        </p:nvSpPr>
        <p:spPr>
          <a:xfrm rot="16200000">
            <a:off x="6132199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/>
              <p:nvPr/>
            </p:nvSpPr>
            <p:spPr>
              <a:xfrm>
                <a:off x="3564399" y="14715616"/>
                <a:ext cx="11994916" cy="6900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sz="3600" dirty="0"/>
                  <a:t> </a:t>
                </a:r>
              </a:p>
            </p:txBody>
          </p:sp>
        </mc:Choice>
        <mc:Fallback xmlns="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399" y="14715616"/>
                <a:ext cx="11994916" cy="69006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23535" y="1809750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15415" y="3946110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415" y="3946110"/>
                <a:ext cx="1082675" cy="64633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597570" y="5099452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570" y="5099452"/>
                <a:ext cx="1082675" cy="64633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27808" y="1537942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808" y="1537942"/>
                <a:ext cx="1082675" cy="64633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5830678" y="2933700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610100" y="3960977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5840116" y="3953618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3910520" y="411045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520" y="4110456"/>
                <a:ext cx="1082675" cy="64633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5650420" y="238960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20" y="2389606"/>
                <a:ext cx="1082675" cy="64633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329870" y="443430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70" y="4434306"/>
                <a:ext cx="1082675" cy="646331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E0C324D-8F43-48CA-B918-0707BE68C8A2}"/>
                  </a:ext>
                </a:extLst>
              </p:cNvPr>
              <p:cNvSpPr txBox="1"/>
              <p:nvPr/>
            </p:nvSpPr>
            <p:spPr>
              <a:xfrm>
                <a:off x="8675688" y="1907564"/>
                <a:ext cx="311734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𝑥𝑦𝑧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𝑝h𝑟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E0C324D-8F43-48CA-B918-0707BE68C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688" y="1907564"/>
                <a:ext cx="3117340" cy="70788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F6ED39A7-E139-4C55-8B0F-8EA88FC5E20A}"/>
                  </a:ext>
                </a:extLst>
              </p:cNvPr>
              <p:cNvSpPr txBox="1"/>
              <p:nvPr/>
            </p:nvSpPr>
            <p:spPr>
              <a:xfrm>
                <a:off x="8940545" y="3152164"/>
                <a:ext cx="4844539" cy="18848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F6ED39A7-E139-4C55-8B0F-8EA88FC5E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545" y="3152164"/>
                <a:ext cx="4844539" cy="1884811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C9965DDF-BA25-41EB-B4F2-9FEE4D563701}"/>
                  </a:ext>
                </a:extLst>
              </p:cNvPr>
              <p:cNvSpPr txBox="1"/>
              <p:nvPr/>
            </p:nvSpPr>
            <p:spPr>
              <a:xfrm>
                <a:off x="4856170" y="16398825"/>
                <a:ext cx="8288323" cy="654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C9965DDF-BA25-41EB-B4F2-9FEE4D563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170" y="16398825"/>
                <a:ext cx="8288323" cy="65415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FEAC1143-A889-4AA4-98CB-12E90B658A16}"/>
                  </a:ext>
                </a:extLst>
              </p:cNvPr>
              <p:cNvSpPr txBox="1"/>
              <p:nvPr/>
            </p:nvSpPr>
            <p:spPr>
              <a:xfrm>
                <a:off x="3317656" y="15470359"/>
                <a:ext cx="581183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轴 </a:t>
                </a:r>
                <a:r>
                  <a:rPr lang="en-US" altLang="zh-CN" sz="3600" b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- </a:t>
                </a:r>
                <a:r>
                  <a:rPr lang="zh-CN" altLang="en-US" sz="3600" b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角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zh-CN" altLang="en-US" sz="3600" dirty="0"/>
                  <a:t> </a:t>
                </a: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四元数形式</a:t>
                </a:r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FEAC1143-A889-4AA4-98CB-12E90B658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656" y="15470359"/>
                <a:ext cx="5811830" cy="646331"/>
              </a:xfrm>
              <a:prstGeom prst="rect">
                <a:avLst/>
              </a:prstGeom>
              <a:blipFill>
                <a:blip r:embed="rId36"/>
                <a:stretch>
                  <a:fillRect t="-16038" b="-339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042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3426161" y="1562098"/>
            <a:ext cx="108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1800331" y="7639051"/>
            <a:ext cx="14400000" cy="5162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67078" y="1954893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977378" y="2537430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6196801" y="2436223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976223" y="3463500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6206239" y="3456141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3F3F141-7D84-4620-802A-F9729D0D4857}"/>
              </a:ext>
            </a:extLst>
          </p:cNvPr>
          <p:cNvGrpSpPr/>
          <p:nvPr/>
        </p:nvGrpSpPr>
        <p:grpSpPr>
          <a:xfrm>
            <a:off x="5546858" y="2166983"/>
            <a:ext cx="1945235" cy="2247992"/>
            <a:chOff x="4989690" y="2162683"/>
            <a:chExt cx="2416883" cy="2793047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5DA14DC-1F19-4901-9ABB-7D90341C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0E944AF-0D5D-468F-B489-816662B6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164CFF8-C42D-455D-9F6C-961846DE7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67F0A65-99D7-49C8-9182-82DF826FDD6C}"/>
              </a:ext>
            </a:extLst>
          </p:cNvPr>
          <p:cNvGrpSpPr/>
          <p:nvPr/>
        </p:nvGrpSpPr>
        <p:grpSpPr>
          <a:xfrm>
            <a:off x="9049134" y="4125323"/>
            <a:ext cx="638608" cy="738001"/>
            <a:chOff x="4989690" y="2162683"/>
            <a:chExt cx="2416883" cy="2793047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648330-CB3D-40AF-BD96-0C97F8B63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5465A26-8829-4F02-A8BE-3F532CFC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B88D9CB-20B8-4085-A3CA-2B65747E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AB4E068-A1A7-4075-8A0D-CDA37C0048BE}"/>
              </a:ext>
            </a:extLst>
          </p:cNvPr>
          <p:cNvGrpSpPr/>
          <p:nvPr/>
        </p:nvGrpSpPr>
        <p:grpSpPr>
          <a:xfrm>
            <a:off x="9009822" y="2372723"/>
            <a:ext cx="638608" cy="738001"/>
            <a:chOff x="4989690" y="2162683"/>
            <a:chExt cx="2416883" cy="2793047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1805D60-CFD8-4A84-BFC8-71131846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EB09E609-BECA-4FD0-85F5-C36D1EB32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6EC9151-9784-44CA-B75E-72B2E9456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26C05-739B-441A-A3EE-594A67E11CE9}"/>
              </a:ext>
            </a:extLst>
          </p:cNvPr>
          <p:cNvGrpSpPr/>
          <p:nvPr/>
        </p:nvGrpSpPr>
        <p:grpSpPr>
          <a:xfrm>
            <a:off x="8978830" y="3302144"/>
            <a:ext cx="710935" cy="631759"/>
            <a:chOff x="9497060" y="2458720"/>
            <a:chExt cx="2052638" cy="1824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B0136C3-4F7C-4F26-B025-A041D9924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7638" y="2458720"/>
              <a:ext cx="260560" cy="101688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DB9ACD4-DA55-4C24-8847-FB747C0DB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060" y="3485997"/>
              <a:ext cx="1207612" cy="78247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FF4A3A3-63F9-4D1F-8A9A-F1421047A9F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076" y="3478638"/>
              <a:ext cx="822622" cy="80412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570CF3A-FA55-403B-9B07-F5E7F161841F}"/>
              </a:ext>
            </a:extLst>
          </p:cNvPr>
          <p:cNvSpPr txBox="1"/>
          <p:nvPr/>
        </p:nvSpPr>
        <p:spPr>
          <a:xfrm>
            <a:off x="9841411" y="4233457"/>
            <a:ext cx="411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直立空间（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Upright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2698AF-5B0D-4637-9E44-A54BF1FB3BC9}"/>
              </a:ext>
            </a:extLst>
          </p:cNvPr>
          <p:cNvSpPr txBox="1"/>
          <p:nvPr/>
        </p:nvSpPr>
        <p:spPr>
          <a:xfrm>
            <a:off x="9841411" y="3319057"/>
            <a:ext cx="34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物体空间（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D7449CC-4B95-44C2-9604-36B477956E25}"/>
              </a:ext>
            </a:extLst>
          </p:cNvPr>
          <p:cNvSpPr txBox="1"/>
          <p:nvPr/>
        </p:nvSpPr>
        <p:spPr>
          <a:xfrm>
            <a:off x="9841411" y="2404657"/>
            <a:ext cx="3474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世界空间（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grpSp>
        <p:nvGrpSpPr>
          <p:cNvPr id="447" name="组合 446">
            <a:extLst>
              <a:ext uri="{FF2B5EF4-FFF2-40B4-BE49-F238E27FC236}">
                <a16:creationId xmlns:a16="http://schemas.microsoft.com/office/drawing/2014/main" id="{09F0E8CE-CF22-4C2C-9E17-E0A440124CCE}"/>
              </a:ext>
            </a:extLst>
          </p:cNvPr>
          <p:cNvGrpSpPr/>
          <p:nvPr/>
        </p:nvGrpSpPr>
        <p:grpSpPr>
          <a:xfrm>
            <a:off x="-15092187" y="0"/>
            <a:ext cx="13233861" cy="9515536"/>
            <a:chOff x="2222419" y="7442678"/>
            <a:chExt cx="13233861" cy="9515536"/>
          </a:xfrm>
        </p:grpSpPr>
        <p:sp>
          <p:nvSpPr>
            <p:cNvPr id="347" name="椭圆 346">
              <a:extLst>
                <a:ext uri="{FF2B5EF4-FFF2-40B4-BE49-F238E27FC236}">
                  <a16:creationId xmlns:a16="http://schemas.microsoft.com/office/drawing/2014/main" id="{4973EEB9-1848-49D9-BC32-3D6298A36E19}"/>
                </a:ext>
              </a:extLst>
            </p:cNvPr>
            <p:cNvSpPr/>
            <p:nvPr/>
          </p:nvSpPr>
          <p:spPr>
            <a:xfrm>
              <a:off x="8063313" y="9459554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FA1327DC-63F8-4223-99E5-08C0A4FB6FCF}"/>
                </a:ext>
              </a:extLst>
            </p:cNvPr>
            <p:cNvGrpSpPr/>
            <p:nvPr/>
          </p:nvGrpSpPr>
          <p:grpSpPr>
            <a:xfrm>
              <a:off x="252888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118" name="直接箭头连接符 117">
                <a:extLst>
                  <a:ext uri="{FF2B5EF4-FFF2-40B4-BE49-F238E27FC236}">
                    <a16:creationId xmlns:a16="http://schemas.microsoft.com/office/drawing/2014/main" id="{4746F21B-8B08-41D0-9F43-B663FCFC92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箭头连接符 118">
                <a:extLst>
                  <a:ext uri="{FF2B5EF4-FFF2-40B4-BE49-F238E27FC236}">
                    <a16:creationId xmlns:a16="http://schemas.microsoft.com/office/drawing/2014/main" id="{83668265-8722-4D76-9580-ED8ED6D531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5B5E45D3-60B9-4BDC-BE77-6F7C3ED550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5832A8E-1BF3-4788-BEC5-7DC34952DD03}"/>
                    </a:ext>
                  </a:extLst>
                </p:cNvPr>
                <p:cNvSpPr txBox="1"/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5832A8E-1BF3-4788-BEC5-7DC34952D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02533AB-BD6C-4107-A826-3496151F6C37}"/>
                    </a:ext>
                  </a:extLst>
                </p:cNvPr>
                <p:cNvSpPr txBox="1"/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02533AB-BD6C-4107-A826-3496151F6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3FA2A2B8-7D07-4D47-BB9A-E9909750721E}"/>
                    </a:ext>
                  </a:extLst>
                </p:cNvPr>
                <p:cNvSpPr txBox="1"/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3FA2A2B8-7D07-4D47-BB9A-E99097507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0A85416-8B21-44A0-A781-CB5ECA718134}"/>
                </a:ext>
              </a:extLst>
            </p:cNvPr>
            <p:cNvGrpSpPr/>
            <p:nvPr/>
          </p:nvGrpSpPr>
          <p:grpSpPr>
            <a:xfrm rot="20803102">
              <a:off x="2717368" y="8399130"/>
              <a:ext cx="2185541" cy="2045708"/>
              <a:chOff x="5614380" y="6211237"/>
              <a:chExt cx="2185541" cy="2045708"/>
            </a:xfrm>
          </p:grpSpPr>
          <p:cxnSp>
            <p:nvCxnSpPr>
              <p:cNvPr id="124" name="直接箭头连接符 123">
                <a:extLst>
                  <a:ext uri="{FF2B5EF4-FFF2-40B4-BE49-F238E27FC236}">
                    <a16:creationId xmlns:a16="http://schemas.microsoft.com/office/drawing/2014/main" id="{249FD0EC-FD3E-49ED-9EE1-659702F89D1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箭头连接符 124">
                <a:extLst>
                  <a:ext uri="{FF2B5EF4-FFF2-40B4-BE49-F238E27FC236}">
                    <a16:creationId xmlns:a16="http://schemas.microsoft.com/office/drawing/2014/main" id="{585B2B2E-4A56-4D43-9EC2-4CDF588DB181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箭头连接符 125">
                <a:extLst>
                  <a:ext uri="{FF2B5EF4-FFF2-40B4-BE49-F238E27FC236}">
                    <a16:creationId xmlns:a16="http://schemas.microsoft.com/office/drawing/2014/main" id="{1C10681A-0F8C-42B1-9F3A-99BC38146F8A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53B9C269-5C81-4B67-8BDC-EAC9B3FF8AF5}"/>
                    </a:ext>
                  </a:extLst>
                </p:cNvPr>
                <p:cNvSpPr txBox="1"/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53B9C269-5C81-4B67-8BDC-EAC9B3FF8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5B717109-9EEB-430E-9CAF-1D7961096AAB}"/>
                    </a:ext>
                  </a:extLst>
                </p:cNvPr>
                <p:cNvSpPr txBox="1"/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5B717109-9EEB-430E-9CAF-1D7961096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614B454-A093-4A52-B8C2-F82758FC241E}"/>
                    </a:ext>
                  </a:extLst>
                </p:cNvPr>
                <p:cNvSpPr txBox="1"/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614B454-A093-4A52-B8C2-F82758FC2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B1FAA2D8-8AE1-449C-A874-2E34D799B9B3}"/>
                </a:ext>
              </a:extLst>
            </p:cNvPr>
            <p:cNvSpPr/>
            <p:nvPr/>
          </p:nvSpPr>
          <p:spPr>
            <a:xfrm>
              <a:off x="3408364" y="9447129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33" name="组合 332">
              <a:extLst>
                <a:ext uri="{FF2B5EF4-FFF2-40B4-BE49-F238E27FC236}">
                  <a16:creationId xmlns:a16="http://schemas.microsoft.com/office/drawing/2014/main" id="{0CC2430D-8294-47C3-91CD-A55901FCB498}"/>
                </a:ext>
              </a:extLst>
            </p:cNvPr>
            <p:cNvGrpSpPr/>
            <p:nvPr/>
          </p:nvGrpSpPr>
          <p:grpSpPr>
            <a:xfrm>
              <a:off x="7402892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334" name="直接箭头连接符 333">
                <a:extLst>
                  <a:ext uri="{FF2B5EF4-FFF2-40B4-BE49-F238E27FC236}">
                    <a16:creationId xmlns:a16="http://schemas.microsoft.com/office/drawing/2014/main" id="{EF987138-A3A9-44F7-93CD-E538AEE433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直接箭头连接符 334">
                <a:extLst>
                  <a:ext uri="{FF2B5EF4-FFF2-40B4-BE49-F238E27FC236}">
                    <a16:creationId xmlns:a16="http://schemas.microsoft.com/office/drawing/2014/main" id="{1314E126-344E-490F-BC91-857F172FB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接箭头连接符 335">
                <a:extLst>
                  <a:ext uri="{FF2B5EF4-FFF2-40B4-BE49-F238E27FC236}">
                    <a16:creationId xmlns:a16="http://schemas.microsoft.com/office/drawing/2014/main" id="{60D81725-8C7C-46B5-92C2-4599CF9E99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2EB912FC-9069-411F-8C07-E6C93DC73923}"/>
                    </a:ext>
                  </a:extLst>
                </p:cNvPr>
                <p:cNvSpPr txBox="1"/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2EB912FC-9069-411F-8C07-E6C93DC73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8FF32038-8935-46B7-876E-2DBE28F80B1D}"/>
                    </a:ext>
                  </a:extLst>
                </p:cNvPr>
                <p:cNvSpPr txBox="1"/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8FF32038-8935-46B7-876E-2DBE28F80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5D9ED921-A08F-4C21-AFAB-CCE7F471C1A5}"/>
                    </a:ext>
                  </a:extLst>
                </p:cNvPr>
                <p:cNvSpPr txBox="1"/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5D9ED921-A08F-4C21-AFAB-CCE7F471C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0" name="组合 339">
              <a:extLst>
                <a:ext uri="{FF2B5EF4-FFF2-40B4-BE49-F238E27FC236}">
                  <a16:creationId xmlns:a16="http://schemas.microsoft.com/office/drawing/2014/main" id="{D0E917C8-AE0F-45E1-A661-94BC16F2B51A}"/>
                </a:ext>
              </a:extLst>
            </p:cNvPr>
            <p:cNvGrpSpPr/>
            <p:nvPr/>
          </p:nvGrpSpPr>
          <p:grpSpPr>
            <a:xfrm rot="20803102">
              <a:off x="7834183" y="9696568"/>
              <a:ext cx="2185541" cy="1508097"/>
              <a:chOff x="5614380" y="7536945"/>
              <a:chExt cx="2185541" cy="1508097"/>
            </a:xfrm>
          </p:grpSpPr>
          <p:cxnSp>
            <p:nvCxnSpPr>
              <p:cNvPr id="341" name="直接箭头连接符 340">
                <a:extLst>
                  <a:ext uri="{FF2B5EF4-FFF2-40B4-BE49-F238E27FC236}">
                    <a16:creationId xmlns:a16="http://schemas.microsoft.com/office/drawing/2014/main" id="{7003273C-EF27-4291-84F2-B881902E890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44524" y="7605042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直接箭头连接符 341">
                <a:extLst>
                  <a:ext uri="{FF2B5EF4-FFF2-40B4-BE49-F238E27FC236}">
                    <a16:creationId xmlns:a16="http://schemas.microsoft.com/office/drawing/2014/main" id="{0CAC1DC6-C2FC-4132-95AB-21258CD17EB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直接箭头连接符 342">
                <a:extLst>
                  <a:ext uri="{FF2B5EF4-FFF2-40B4-BE49-F238E27FC236}">
                    <a16:creationId xmlns:a16="http://schemas.microsoft.com/office/drawing/2014/main" id="{EEDEA778-8D2D-43EF-BB4C-58A2764AEF8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1488397A-B2CE-4525-B962-5C1E631182B7}"/>
                    </a:ext>
                  </a:extLst>
                </p:cNvPr>
                <p:cNvSpPr txBox="1"/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1488397A-B2CE-4525-B962-5C1E63118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5" name="文本框 344">
                  <a:extLst>
                    <a:ext uri="{FF2B5EF4-FFF2-40B4-BE49-F238E27FC236}">
                      <a16:creationId xmlns:a16="http://schemas.microsoft.com/office/drawing/2014/main" id="{F4354C04-A033-45DB-902E-FE731D34B7B6}"/>
                    </a:ext>
                  </a:extLst>
                </p:cNvPr>
                <p:cNvSpPr txBox="1"/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5" name="文本框 344">
                  <a:extLst>
                    <a:ext uri="{FF2B5EF4-FFF2-40B4-BE49-F238E27FC236}">
                      <a16:creationId xmlns:a16="http://schemas.microsoft.com/office/drawing/2014/main" id="{F4354C04-A033-45DB-902E-FE731D34B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B2C3292B-E16D-4620-B35E-D82C5C76AB9E}"/>
                    </a:ext>
                  </a:extLst>
                </p:cNvPr>
                <p:cNvSpPr txBox="1"/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B2C3292B-E16D-4620-B35E-D82C5C76A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组合 348">
              <a:extLst>
                <a:ext uri="{FF2B5EF4-FFF2-40B4-BE49-F238E27FC236}">
                  <a16:creationId xmlns:a16="http://schemas.microsoft.com/office/drawing/2014/main" id="{9BCB38A9-E2DF-4A03-8BB3-15C5DFF4514B}"/>
                </a:ext>
              </a:extLst>
            </p:cNvPr>
            <p:cNvGrpSpPr/>
            <p:nvPr/>
          </p:nvGrpSpPr>
          <p:grpSpPr>
            <a:xfrm>
              <a:off x="1212547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350" name="直接箭头连接符 349">
                <a:extLst>
                  <a:ext uri="{FF2B5EF4-FFF2-40B4-BE49-F238E27FC236}">
                    <a16:creationId xmlns:a16="http://schemas.microsoft.com/office/drawing/2014/main" id="{CE88770C-926C-43E7-93F6-C93E3BCB6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接箭头连接符 350">
                <a:extLst>
                  <a:ext uri="{FF2B5EF4-FFF2-40B4-BE49-F238E27FC236}">
                    <a16:creationId xmlns:a16="http://schemas.microsoft.com/office/drawing/2014/main" id="{50DCAB22-5846-418B-9B93-0698D45D57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接箭头连接符 351">
                <a:extLst>
                  <a:ext uri="{FF2B5EF4-FFF2-40B4-BE49-F238E27FC236}">
                    <a16:creationId xmlns:a16="http://schemas.microsoft.com/office/drawing/2014/main" id="{C155F067-A4E1-481E-A2AB-BB27C0214E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1F2AA260-3CF9-43DC-B9CE-5C45470900B3}"/>
                    </a:ext>
                  </a:extLst>
                </p:cNvPr>
                <p:cNvSpPr txBox="1"/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1F2AA260-3CF9-43DC-B9CE-5C4547090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F0A5907F-3CD9-47AF-A35A-4DB23C2C13F6}"/>
                    </a:ext>
                  </a:extLst>
                </p:cNvPr>
                <p:cNvSpPr txBox="1"/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F0A5907F-3CD9-47AF-A35A-4DB23C2C1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3DDCE4DF-3BE2-4546-B3EA-6B38FC9A9E96}"/>
                    </a:ext>
                  </a:extLst>
                </p:cNvPr>
                <p:cNvSpPr txBox="1"/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3DDCE4DF-3BE2-4546-B3EA-6B38FC9A9E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6" name="组合 355">
              <a:extLst>
                <a:ext uri="{FF2B5EF4-FFF2-40B4-BE49-F238E27FC236}">
                  <a16:creationId xmlns:a16="http://schemas.microsoft.com/office/drawing/2014/main" id="{E76D2D55-A97D-454B-A32E-9A952BEDD096}"/>
                </a:ext>
              </a:extLst>
            </p:cNvPr>
            <p:cNvGrpSpPr/>
            <p:nvPr/>
          </p:nvGrpSpPr>
          <p:grpSpPr>
            <a:xfrm rot="20803102">
              <a:off x="12434547" y="8950599"/>
              <a:ext cx="1895819" cy="1999540"/>
              <a:chOff x="5614228" y="6742999"/>
              <a:chExt cx="1895819" cy="1999540"/>
            </a:xfrm>
          </p:grpSpPr>
          <p:cxnSp>
            <p:nvCxnSpPr>
              <p:cNvPr id="357" name="直接箭头连接符 356">
                <a:extLst>
                  <a:ext uri="{FF2B5EF4-FFF2-40B4-BE49-F238E27FC236}">
                    <a16:creationId xmlns:a16="http://schemas.microsoft.com/office/drawing/2014/main" id="{CD995018-EC9E-4DFF-B813-CBEF299ADE73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直接箭头连接符 357">
                <a:extLst>
                  <a:ext uri="{FF2B5EF4-FFF2-40B4-BE49-F238E27FC236}">
                    <a16:creationId xmlns:a16="http://schemas.microsoft.com/office/drawing/2014/main" id="{5321042F-D1DA-428A-9B97-95A0C50DFD9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接箭头连接符 358">
                <a:extLst>
                  <a:ext uri="{FF2B5EF4-FFF2-40B4-BE49-F238E27FC236}">
                    <a16:creationId xmlns:a16="http://schemas.microsoft.com/office/drawing/2014/main" id="{08363929-7D0D-4288-A03D-B055460D0C22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0" name="文本框 359">
                  <a:extLst>
                    <a:ext uri="{FF2B5EF4-FFF2-40B4-BE49-F238E27FC236}">
                      <a16:creationId xmlns:a16="http://schemas.microsoft.com/office/drawing/2014/main" id="{5A864F09-1022-49AA-A676-751FDDE18F28}"/>
                    </a:ext>
                  </a:extLst>
                </p:cNvPr>
                <p:cNvSpPr txBox="1"/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0" name="文本框 359">
                  <a:extLst>
                    <a:ext uri="{FF2B5EF4-FFF2-40B4-BE49-F238E27FC236}">
                      <a16:creationId xmlns:a16="http://schemas.microsoft.com/office/drawing/2014/main" id="{5A864F09-1022-49AA-A676-751FDDE18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1CCE6D9D-662C-4F17-A954-053795555C81}"/>
                    </a:ext>
                  </a:extLst>
                </p:cNvPr>
                <p:cNvSpPr txBox="1"/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1CCE6D9D-662C-4F17-A954-053795555C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7B79F0F4-62C6-4C8F-B0A6-9F60A701A968}"/>
                    </a:ext>
                  </a:extLst>
                </p:cNvPr>
                <p:cNvSpPr txBox="1"/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7B79F0F4-62C6-4C8F-B0A6-9F60A701A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4" name="组合 363">
              <a:extLst>
                <a:ext uri="{FF2B5EF4-FFF2-40B4-BE49-F238E27FC236}">
                  <a16:creationId xmlns:a16="http://schemas.microsoft.com/office/drawing/2014/main" id="{FB9BF8E6-956F-47C9-BDF7-A0DA4DF6CEA5}"/>
                </a:ext>
              </a:extLst>
            </p:cNvPr>
            <p:cNvGrpSpPr/>
            <p:nvPr/>
          </p:nvGrpSpPr>
          <p:grpSpPr>
            <a:xfrm>
              <a:off x="252888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365" name="直接箭头连接符 364">
                <a:extLst>
                  <a:ext uri="{FF2B5EF4-FFF2-40B4-BE49-F238E27FC236}">
                    <a16:creationId xmlns:a16="http://schemas.microsoft.com/office/drawing/2014/main" id="{DDAD7630-EA5B-49F3-98CD-698DD3F249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直接箭头连接符 365">
                <a:extLst>
                  <a:ext uri="{FF2B5EF4-FFF2-40B4-BE49-F238E27FC236}">
                    <a16:creationId xmlns:a16="http://schemas.microsoft.com/office/drawing/2014/main" id="{6C7AC799-1605-4785-9744-33D374D2D8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直接箭头连接符 366">
                <a:extLst>
                  <a:ext uri="{FF2B5EF4-FFF2-40B4-BE49-F238E27FC236}">
                    <a16:creationId xmlns:a16="http://schemas.microsoft.com/office/drawing/2014/main" id="{B0595678-BEC2-4122-B3CE-D0C2B354E1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86C6C6F4-A0CF-4F2E-8A14-FECE298E6651}"/>
                    </a:ext>
                  </a:extLst>
                </p:cNvPr>
                <p:cNvSpPr txBox="1"/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86C6C6F4-A0CF-4F2E-8A14-FECE298E66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5D6BFBA4-6C6F-4D02-8BBF-F20BE19F5C87}"/>
                    </a:ext>
                  </a:extLst>
                </p:cNvPr>
                <p:cNvSpPr txBox="1"/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5D6BFBA4-6C6F-4D02-8BBF-F20BE19F5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7DC5AFBD-1BF4-44EE-9663-4D9E8FBF4BDD}"/>
                    </a:ext>
                  </a:extLst>
                </p:cNvPr>
                <p:cNvSpPr txBox="1"/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7DC5AFBD-1BF4-44EE-9663-4D9E8FBF4B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1" name="组合 370">
              <a:extLst>
                <a:ext uri="{FF2B5EF4-FFF2-40B4-BE49-F238E27FC236}">
                  <a16:creationId xmlns:a16="http://schemas.microsoft.com/office/drawing/2014/main" id="{FE51A17B-4021-49B5-85CD-B7676115C7ED}"/>
                </a:ext>
              </a:extLst>
            </p:cNvPr>
            <p:cNvGrpSpPr/>
            <p:nvPr/>
          </p:nvGrpSpPr>
          <p:grpSpPr>
            <a:xfrm rot="20803102">
              <a:off x="2717368" y="13187698"/>
              <a:ext cx="2185541" cy="2045708"/>
              <a:chOff x="5614380" y="6211237"/>
              <a:chExt cx="2185541" cy="2045708"/>
            </a:xfrm>
          </p:grpSpPr>
          <p:cxnSp>
            <p:nvCxnSpPr>
              <p:cNvPr id="372" name="直接箭头连接符 371">
                <a:extLst>
                  <a:ext uri="{FF2B5EF4-FFF2-40B4-BE49-F238E27FC236}">
                    <a16:creationId xmlns:a16="http://schemas.microsoft.com/office/drawing/2014/main" id="{4924D418-DF80-4B57-94DF-9169CF3A2142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直接箭头连接符 372">
                <a:extLst>
                  <a:ext uri="{FF2B5EF4-FFF2-40B4-BE49-F238E27FC236}">
                    <a16:creationId xmlns:a16="http://schemas.microsoft.com/office/drawing/2014/main" id="{0EB03F68-36E9-4BB7-8923-18C45F522393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直接箭头连接符 373">
                <a:extLst>
                  <a:ext uri="{FF2B5EF4-FFF2-40B4-BE49-F238E27FC236}">
                    <a16:creationId xmlns:a16="http://schemas.microsoft.com/office/drawing/2014/main" id="{DEFF9E15-9677-4811-AD62-413DE13DE8BF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5" name="文本框 374">
                  <a:extLst>
                    <a:ext uri="{FF2B5EF4-FFF2-40B4-BE49-F238E27FC236}">
                      <a16:creationId xmlns:a16="http://schemas.microsoft.com/office/drawing/2014/main" id="{7B061B61-D5BE-4F8C-AAA5-F74510D6561A}"/>
                    </a:ext>
                  </a:extLst>
                </p:cNvPr>
                <p:cNvSpPr txBox="1"/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5" name="文本框 374">
                  <a:extLst>
                    <a:ext uri="{FF2B5EF4-FFF2-40B4-BE49-F238E27FC236}">
                      <a16:creationId xmlns:a16="http://schemas.microsoft.com/office/drawing/2014/main" id="{7B061B61-D5BE-4F8C-AAA5-F74510D65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83C8FD38-DF6F-4F4B-BDFC-9F655BF55DFE}"/>
                    </a:ext>
                  </a:extLst>
                </p:cNvPr>
                <p:cNvSpPr txBox="1"/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83C8FD38-DF6F-4F4B-BDFC-9F655BF55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7" name="文本框 376">
                  <a:extLst>
                    <a:ext uri="{FF2B5EF4-FFF2-40B4-BE49-F238E27FC236}">
                      <a16:creationId xmlns:a16="http://schemas.microsoft.com/office/drawing/2014/main" id="{F87B4B33-7AEB-434D-AEE5-2584A7B6A688}"/>
                    </a:ext>
                  </a:extLst>
                </p:cNvPr>
                <p:cNvSpPr txBox="1"/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7" name="文本框 376">
                  <a:extLst>
                    <a:ext uri="{FF2B5EF4-FFF2-40B4-BE49-F238E27FC236}">
                      <a16:creationId xmlns:a16="http://schemas.microsoft.com/office/drawing/2014/main" id="{F87B4B33-7AEB-434D-AEE5-2584A7B6A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8" name="椭圆 377">
              <a:extLst>
                <a:ext uri="{FF2B5EF4-FFF2-40B4-BE49-F238E27FC236}">
                  <a16:creationId xmlns:a16="http://schemas.microsoft.com/office/drawing/2014/main" id="{EFC4A34E-1329-477F-A3F8-7DE81BE5D853}"/>
                </a:ext>
              </a:extLst>
            </p:cNvPr>
            <p:cNvSpPr/>
            <p:nvPr/>
          </p:nvSpPr>
          <p:spPr>
            <a:xfrm rot="16200000">
              <a:off x="3422651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94" name="组合 393">
              <a:extLst>
                <a:ext uri="{FF2B5EF4-FFF2-40B4-BE49-F238E27FC236}">
                  <a16:creationId xmlns:a16="http://schemas.microsoft.com/office/drawing/2014/main" id="{E51C8400-2806-4D75-9B01-CDA6552B9C86}"/>
                </a:ext>
              </a:extLst>
            </p:cNvPr>
            <p:cNvGrpSpPr/>
            <p:nvPr/>
          </p:nvGrpSpPr>
          <p:grpSpPr>
            <a:xfrm>
              <a:off x="1212547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395" name="直接箭头连接符 394">
                <a:extLst>
                  <a:ext uri="{FF2B5EF4-FFF2-40B4-BE49-F238E27FC236}">
                    <a16:creationId xmlns:a16="http://schemas.microsoft.com/office/drawing/2014/main" id="{5B4437EF-DA40-4FB0-95C0-8C6A8FC5D0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接箭头连接符 395">
                <a:extLst>
                  <a:ext uri="{FF2B5EF4-FFF2-40B4-BE49-F238E27FC236}">
                    <a16:creationId xmlns:a16="http://schemas.microsoft.com/office/drawing/2014/main" id="{AA78E887-B3BD-473F-8CE9-CF0C225112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直接箭头连接符 396">
                <a:extLst>
                  <a:ext uri="{FF2B5EF4-FFF2-40B4-BE49-F238E27FC236}">
                    <a16:creationId xmlns:a16="http://schemas.microsoft.com/office/drawing/2014/main" id="{A13FD6DF-1893-416F-B505-1E651E119C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DF07598D-D8D4-472F-9BA0-67C25261D962}"/>
                    </a:ext>
                  </a:extLst>
                </p:cNvPr>
                <p:cNvSpPr txBox="1"/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DF07598D-D8D4-472F-9BA0-67C25261D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647868CA-FE7A-46F1-8779-90C5E21481E2}"/>
                    </a:ext>
                  </a:extLst>
                </p:cNvPr>
                <p:cNvSpPr txBox="1"/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647868CA-FE7A-46F1-8779-90C5E2148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D069BD99-12AC-4D46-8FD4-2358A672CC65}"/>
                    </a:ext>
                  </a:extLst>
                </p:cNvPr>
                <p:cNvSpPr txBox="1"/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D069BD99-12AC-4D46-8FD4-2358A672C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1" name="组合 400">
              <a:extLst>
                <a:ext uri="{FF2B5EF4-FFF2-40B4-BE49-F238E27FC236}">
                  <a16:creationId xmlns:a16="http://schemas.microsoft.com/office/drawing/2014/main" id="{C91EADC6-C8B6-449B-B2E5-20021553AFD2}"/>
                </a:ext>
              </a:extLst>
            </p:cNvPr>
            <p:cNvGrpSpPr/>
            <p:nvPr/>
          </p:nvGrpSpPr>
          <p:grpSpPr>
            <a:xfrm rot="20803102">
              <a:off x="12434547" y="13739167"/>
              <a:ext cx="1895819" cy="1999540"/>
              <a:chOff x="5614228" y="6742999"/>
              <a:chExt cx="1895819" cy="1999540"/>
            </a:xfrm>
          </p:grpSpPr>
          <p:cxnSp>
            <p:nvCxnSpPr>
              <p:cNvPr id="402" name="直接箭头连接符 401">
                <a:extLst>
                  <a:ext uri="{FF2B5EF4-FFF2-40B4-BE49-F238E27FC236}">
                    <a16:creationId xmlns:a16="http://schemas.microsoft.com/office/drawing/2014/main" id="{02B55922-F009-40A5-8F2E-86A4CA7CB69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接箭头连接符 402">
                <a:extLst>
                  <a:ext uri="{FF2B5EF4-FFF2-40B4-BE49-F238E27FC236}">
                    <a16:creationId xmlns:a16="http://schemas.microsoft.com/office/drawing/2014/main" id="{9DFC58FE-7134-4543-B902-9CDE55FAC3BB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接箭头连接符 403">
                <a:extLst>
                  <a:ext uri="{FF2B5EF4-FFF2-40B4-BE49-F238E27FC236}">
                    <a16:creationId xmlns:a16="http://schemas.microsoft.com/office/drawing/2014/main" id="{5B17754B-104E-4F0A-B310-EE769B6BFD1C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CDA53EFB-4561-4248-BF32-C74C83F3D601}"/>
                    </a:ext>
                  </a:extLst>
                </p:cNvPr>
                <p:cNvSpPr txBox="1"/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CDA53EFB-4561-4248-BF32-C74C83F3D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8" name="组合 407">
              <a:extLst>
                <a:ext uri="{FF2B5EF4-FFF2-40B4-BE49-F238E27FC236}">
                  <a16:creationId xmlns:a16="http://schemas.microsoft.com/office/drawing/2014/main" id="{7FADB858-E93A-41FC-924D-C110E443A85E}"/>
                </a:ext>
              </a:extLst>
            </p:cNvPr>
            <p:cNvGrpSpPr/>
            <p:nvPr/>
          </p:nvGrpSpPr>
          <p:grpSpPr>
            <a:xfrm>
              <a:off x="7402892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409" name="直接箭头连接符 408">
                <a:extLst>
                  <a:ext uri="{FF2B5EF4-FFF2-40B4-BE49-F238E27FC236}">
                    <a16:creationId xmlns:a16="http://schemas.microsoft.com/office/drawing/2014/main" id="{455F7B8C-3C4B-4BFD-B3F1-5026485FA2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直接箭头连接符 409">
                <a:extLst>
                  <a:ext uri="{FF2B5EF4-FFF2-40B4-BE49-F238E27FC236}">
                    <a16:creationId xmlns:a16="http://schemas.microsoft.com/office/drawing/2014/main" id="{0B296E72-D21B-4BA4-98B8-35DB4E7651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直接箭头连接符 410">
                <a:extLst>
                  <a:ext uri="{FF2B5EF4-FFF2-40B4-BE49-F238E27FC236}">
                    <a16:creationId xmlns:a16="http://schemas.microsoft.com/office/drawing/2014/main" id="{6F1E17A5-507D-490A-96E3-5CDA45DDEE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B4DCD9E7-B33A-4DB9-A3B2-8471090F8ED9}"/>
                    </a:ext>
                  </a:extLst>
                </p:cNvPr>
                <p:cNvSpPr txBox="1"/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B4DCD9E7-B33A-4DB9-A3B2-8471090F8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3931505F-8627-4B19-BF4C-1FB596A5BC87}"/>
                    </a:ext>
                  </a:extLst>
                </p:cNvPr>
                <p:cNvSpPr txBox="1"/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3931505F-8627-4B19-BF4C-1FB596A5B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EC28573-5E0E-4353-A79D-24D9EBB7D0DC}"/>
                    </a:ext>
                  </a:extLst>
                </p:cNvPr>
                <p:cNvSpPr txBox="1"/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EC28573-5E0E-4353-A79D-24D9EBB7D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5" name="组合 414">
              <a:extLst>
                <a:ext uri="{FF2B5EF4-FFF2-40B4-BE49-F238E27FC236}">
                  <a16:creationId xmlns:a16="http://schemas.microsoft.com/office/drawing/2014/main" id="{0AD2AA42-51FF-47FC-87FF-EFDBD06C0D94}"/>
                </a:ext>
              </a:extLst>
            </p:cNvPr>
            <p:cNvGrpSpPr/>
            <p:nvPr/>
          </p:nvGrpSpPr>
          <p:grpSpPr>
            <a:xfrm rot="20803102">
              <a:off x="8302425" y="13110870"/>
              <a:ext cx="1403892" cy="1955651"/>
              <a:chOff x="6344865" y="6211237"/>
              <a:chExt cx="1403892" cy="1955651"/>
            </a:xfrm>
          </p:grpSpPr>
          <p:cxnSp>
            <p:nvCxnSpPr>
              <p:cNvPr id="416" name="直接箭头连接符 415">
                <a:extLst>
                  <a:ext uri="{FF2B5EF4-FFF2-40B4-BE49-F238E27FC236}">
                    <a16:creationId xmlns:a16="http://schemas.microsoft.com/office/drawing/2014/main" id="{B0017039-67BD-4535-9055-EBE9C2C7C86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接箭头连接符 416">
                <a:extLst>
                  <a:ext uri="{FF2B5EF4-FFF2-40B4-BE49-F238E27FC236}">
                    <a16:creationId xmlns:a16="http://schemas.microsoft.com/office/drawing/2014/main" id="{B265EC85-A5D9-4355-9B43-F66993942655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44865" y="7687831"/>
                <a:ext cx="565497" cy="47905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接箭头连接符 424">
                <a:extLst>
                  <a:ext uri="{FF2B5EF4-FFF2-40B4-BE49-F238E27FC236}">
                    <a16:creationId xmlns:a16="http://schemas.microsoft.com/office/drawing/2014/main" id="{B5C2CA71-D2B5-4532-92ED-946A8D09E52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40310" y="7401638"/>
                <a:ext cx="1308447" cy="384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D3F4FBD8-8F40-4BB0-9AFF-9FBF2A1C79BD}"/>
                    </a:ext>
                  </a:extLst>
                </p:cNvPr>
                <p:cNvSpPr txBox="1"/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D3F4FBD8-8F40-4BB0-9AFF-9FBF2A1C7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7BDF5EF1-CF10-4D1F-B4F7-799B5F655AF8}"/>
                    </a:ext>
                  </a:extLst>
                </p:cNvPr>
                <p:cNvSpPr txBox="1"/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7BDF5EF1-CF10-4D1F-B4F7-799B5F65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97DC498A-17D5-45CF-87D7-049ECC8CBAF9}"/>
                    </a:ext>
                  </a:extLst>
                </p:cNvPr>
                <p:cNvSpPr txBox="1"/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97DC498A-17D5-45CF-87D7-049ECC8C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2" name="椭圆 421">
              <a:extLst>
                <a:ext uri="{FF2B5EF4-FFF2-40B4-BE49-F238E27FC236}">
                  <a16:creationId xmlns:a16="http://schemas.microsoft.com/office/drawing/2014/main" id="{0864D7BE-AA88-4BF3-B81C-DDFA0058C593}"/>
                </a:ext>
              </a:extLst>
            </p:cNvPr>
            <p:cNvSpPr/>
            <p:nvPr/>
          </p:nvSpPr>
          <p:spPr>
            <a:xfrm>
              <a:off x="8296655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7" name="弧形 426">
              <a:extLst>
                <a:ext uri="{FF2B5EF4-FFF2-40B4-BE49-F238E27FC236}">
                  <a16:creationId xmlns:a16="http://schemas.microsoft.com/office/drawing/2014/main" id="{88FB66CD-953F-4F44-B2D8-5D1BF86820E5}"/>
                </a:ext>
              </a:extLst>
            </p:cNvPr>
            <p:cNvSpPr/>
            <p:nvPr/>
          </p:nvSpPr>
          <p:spPr>
            <a:xfrm>
              <a:off x="3233738" y="9281235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弧形 427">
              <a:extLst>
                <a:ext uri="{FF2B5EF4-FFF2-40B4-BE49-F238E27FC236}">
                  <a16:creationId xmlns:a16="http://schemas.microsoft.com/office/drawing/2014/main" id="{908DB279-8CA7-4E10-A39C-24216FF534B1}"/>
                </a:ext>
              </a:extLst>
            </p:cNvPr>
            <p:cNvSpPr/>
            <p:nvPr/>
          </p:nvSpPr>
          <p:spPr>
            <a:xfrm>
              <a:off x="7885113" y="9281479"/>
              <a:ext cx="1188000" cy="1188000"/>
            </a:xfrm>
            <a:prstGeom prst="arc">
              <a:avLst>
                <a:gd name="adj1" fmla="val 11953796"/>
                <a:gd name="adj2" fmla="val 15605984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弧形 428">
              <a:extLst>
                <a:ext uri="{FF2B5EF4-FFF2-40B4-BE49-F238E27FC236}">
                  <a16:creationId xmlns:a16="http://schemas.microsoft.com/office/drawing/2014/main" id="{6B07F8BC-DAA7-4779-B3B2-1F70439A3EB6}"/>
                </a:ext>
              </a:extLst>
            </p:cNvPr>
            <p:cNvSpPr/>
            <p:nvPr/>
          </p:nvSpPr>
          <p:spPr>
            <a:xfrm>
              <a:off x="8120061" y="14061990"/>
              <a:ext cx="720000" cy="1188000"/>
            </a:xfrm>
            <a:prstGeom prst="arc">
              <a:avLst>
                <a:gd name="adj1" fmla="val 8692658"/>
                <a:gd name="adj2" fmla="val 15635666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0" name="弧形 429">
              <a:extLst>
                <a:ext uri="{FF2B5EF4-FFF2-40B4-BE49-F238E27FC236}">
                  <a16:creationId xmlns:a16="http://schemas.microsoft.com/office/drawing/2014/main" id="{86696791-86C9-4946-865C-947A7779DF38}"/>
                </a:ext>
              </a:extLst>
            </p:cNvPr>
            <p:cNvSpPr/>
            <p:nvPr/>
          </p:nvSpPr>
          <p:spPr>
            <a:xfrm>
              <a:off x="3013075" y="14301701"/>
              <a:ext cx="1188000" cy="720000"/>
            </a:xfrm>
            <a:prstGeom prst="arc">
              <a:avLst>
                <a:gd name="adj1" fmla="val 3026021"/>
                <a:gd name="adj2" fmla="val 7140723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2C0D58C7-3B79-42C3-B349-A8E7D523D362}"/>
                    </a:ext>
                  </a:extLst>
                </p:cNvPr>
                <p:cNvSpPr txBox="1"/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2C0D58C7-3B79-42C3-B349-A8E7D523D3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2" name="弧形 431">
              <a:extLst>
                <a:ext uri="{FF2B5EF4-FFF2-40B4-BE49-F238E27FC236}">
                  <a16:creationId xmlns:a16="http://schemas.microsoft.com/office/drawing/2014/main" id="{6F38DD8F-B4A3-4161-AD4F-A65B7CF41914}"/>
                </a:ext>
              </a:extLst>
            </p:cNvPr>
            <p:cNvSpPr/>
            <p:nvPr/>
          </p:nvSpPr>
          <p:spPr>
            <a:xfrm rot="16200000">
              <a:off x="6132201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24CAAF17-40F0-4D09-9A5E-2E10FE62A9F6}"/>
                    </a:ext>
                  </a:extLst>
                </p:cNvPr>
                <p:cNvSpPr txBox="1"/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24CAAF17-40F0-4D09-9A5E-2E10FE62A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4" name="弧形 433">
              <a:extLst>
                <a:ext uri="{FF2B5EF4-FFF2-40B4-BE49-F238E27FC236}">
                  <a16:creationId xmlns:a16="http://schemas.microsoft.com/office/drawing/2014/main" id="{B348AF9B-5192-4C31-8987-C270FD0ECAA8}"/>
                </a:ext>
              </a:extLst>
            </p:cNvPr>
            <p:cNvSpPr/>
            <p:nvPr/>
          </p:nvSpPr>
          <p:spPr>
            <a:xfrm rot="16200000">
              <a:off x="10979972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5" name="文本框 434">
                  <a:extLst>
                    <a:ext uri="{FF2B5EF4-FFF2-40B4-BE49-F238E27FC236}">
                      <a16:creationId xmlns:a16="http://schemas.microsoft.com/office/drawing/2014/main" id="{404E83E7-DE6E-4EA4-96E6-BC3599ACDA19}"/>
                    </a:ext>
                  </a:extLst>
                </p:cNvPr>
                <p:cNvSpPr txBox="1"/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5" name="文本框 434">
                  <a:extLst>
                    <a:ext uri="{FF2B5EF4-FFF2-40B4-BE49-F238E27FC236}">
                      <a16:creationId xmlns:a16="http://schemas.microsoft.com/office/drawing/2014/main" id="{404E83E7-DE6E-4EA4-96E6-BC3599ACD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6" name="弧形 435">
              <a:extLst>
                <a:ext uri="{FF2B5EF4-FFF2-40B4-BE49-F238E27FC236}">
                  <a16:creationId xmlns:a16="http://schemas.microsoft.com/office/drawing/2014/main" id="{A594D51D-9F16-4634-8440-7AD01B44DE0E}"/>
                </a:ext>
              </a:extLst>
            </p:cNvPr>
            <p:cNvSpPr/>
            <p:nvPr/>
          </p:nvSpPr>
          <p:spPr>
            <a:xfrm rot="16200000">
              <a:off x="6132201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12513514-6749-4AF8-9E2D-57BF06FEFFE7}"/>
                    </a:ext>
                  </a:extLst>
                </p:cNvPr>
                <p:cNvSpPr txBox="1"/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12513514-6749-4AF8-9E2D-57BF06FEFF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8" name="弧形 437">
              <a:extLst>
                <a:ext uri="{FF2B5EF4-FFF2-40B4-BE49-F238E27FC236}">
                  <a16:creationId xmlns:a16="http://schemas.microsoft.com/office/drawing/2014/main" id="{AAB7F960-0947-4838-953A-3261BD99B911}"/>
                </a:ext>
              </a:extLst>
            </p:cNvPr>
            <p:cNvSpPr/>
            <p:nvPr/>
          </p:nvSpPr>
          <p:spPr>
            <a:xfrm rot="16200000">
              <a:off x="10979972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1BEE3F4-7A85-4FAE-8FD4-82A2C7DEB2BA}"/>
                    </a:ext>
                  </a:extLst>
                </p:cNvPr>
                <p:cNvSpPr txBox="1"/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1BEE3F4-7A85-4FAE-8FD4-82A2C7DEB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53350E8C-AB3E-40BF-9B40-41B5D10736DE}"/>
                    </a:ext>
                  </a:extLst>
                </p:cNvPr>
                <p:cNvSpPr txBox="1"/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53350E8C-AB3E-40BF-9B40-41B5D1073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3" name="椭圆 442">
              <a:extLst>
                <a:ext uri="{FF2B5EF4-FFF2-40B4-BE49-F238E27FC236}">
                  <a16:creationId xmlns:a16="http://schemas.microsoft.com/office/drawing/2014/main" id="{2778E1DF-170D-4763-9930-C51C17C0B342}"/>
                </a:ext>
              </a:extLst>
            </p:cNvPr>
            <p:cNvSpPr/>
            <p:nvPr/>
          </p:nvSpPr>
          <p:spPr>
            <a:xfrm>
              <a:off x="8059738" y="9447129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/>
              <p:nvPr/>
            </p:nvSpPr>
            <p:spPr>
              <a:xfrm>
                <a:off x="2431591" y="8964613"/>
                <a:ext cx="7741109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591" y="8964613"/>
                <a:ext cx="7741109" cy="34163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/>
              <p:nvPr/>
            </p:nvSpPr>
            <p:spPr>
              <a:xfrm>
                <a:off x="44597" y="14883886"/>
                <a:ext cx="9759803" cy="591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90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3000" i="1" smtClean="0"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7" y="14883886"/>
                <a:ext cx="9759803" cy="591124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/>
              <p:nvPr/>
            </p:nvSpPr>
            <p:spPr>
              <a:xfrm>
                <a:off x="3889827" y="13811250"/>
                <a:ext cx="738664" cy="646331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27" y="13811250"/>
                <a:ext cx="738664" cy="646331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/>
              <p:nvPr/>
            </p:nvSpPr>
            <p:spPr>
              <a:xfrm>
                <a:off x="4432752" y="13963650"/>
                <a:ext cx="1529898" cy="64633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𝑤h𝑦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752" y="13963650"/>
                <a:ext cx="1529898" cy="64633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54EE5E5B-5408-4974-9360-A7862223F621}"/>
              </a:ext>
            </a:extLst>
          </p:cNvPr>
          <p:cNvGrpSpPr/>
          <p:nvPr/>
        </p:nvGrpSpPr>
        <p:grpSpPr>
          <a:xfrm>
            <a:off x="19147013" y="0"/>
            <a:ext cx="13233861" cy="9515536"/>
            <a:chOff x="2222419" y="7442678"/>
            <a:chExt cx="13233861" cy="9515536"/>
          </a:xfrm>
        </p:grpSpPr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5EE29BE5-8083-478A-BA00-6003F29C8542}"/>
                </a:ext>
              </a:extLst>
            </p:cNvPr>
            <p:cNvSpPr/>
            <p:nvPr/>
          </p:nvSpPr>
          <p:spPr>
            <a:xfrm>
              <a:off x="8063313" y="9459554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74B41946-F6F2-4AE3-B3F7-02977E581537}"/>
                </a:ext>
              </a:extLst>
            </p:cNvPr>
            <p:cNvGrpSpPr/>
            <p:nvPr/>
          </p:nvGrpSpPr>
          <p:grpSpPr>
            <a:xfrm>
              <a:off x="252888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246" name="直接箭头连接符 245">
                <a:extLst>
                  <a:ext uri="{FF2B5EF4-FFF2-40B4-BE49-F238E27FC236}">
                    <a16:creationId xmlns:a16="http://schemas.microsoft.com/office/drawing/2014/main" id="{5F828A4A-CBE4-40F8-8AAC-2DB7FDFB99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直接箭头连接符 246">
                <a:extLst>
                  <a:ext uri="{FF2B5EF4-FFF2-40B4-BE49-F238E27FC236}">
                    <a16:creationId xmlns:a16="http://schemas.microsoft.com/office/drawing/2014/main" id="{E926EF39-F021-47E4-AF2A-4AD88428F4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直接箭头连接符 247">
                <a:extLst>
                  <a:ext uri="{FF2B5EF4-FFF2-40B4-BE49-F238E27FC236}">
                    <a16:creationId xmlns:a16="http://schemas.microsoft.com/office/drawing/2014/main" id="{529FD9FE-CA56-4DCB-A80C-9A9FB1581E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84A48E34-1EF2-4764-A8C6-2A53261205F6}"/>
                    </a:ext>
                  </a:extLst>
                </p:cNvPr>
                <p:cNvSpPr txBox="1"/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5832A8E-1BF3-4788-BEC5-7DC34952D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E2AEAEED-DDB0-4875-BFA8-07937F6F3C8F}"/>
                    </a:ext>
                  </a:extLst>
                </p:cNvPr>
                <p:cNvSpPr txBox="1"/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02533AB-BD6C-4107-A826-3496151F6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A9F8A30E-787D-4FA1-8D21-BB868292D379}"/>
                    </a:ext>
                  </a:extLst>
                </p:cNvPr>
                <p:cNvSpPr txBox="1"/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3FA2A2B8-7D07-4D47-BB9A-E99097507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0A1EF762-3598-4C4E-A5CB-098B09BF652B}"/>
                </a:ext>
              </a:extLst>
            </p:cNvPr>
            <p:cNvGrpSpPr/>
            <p:nvPr/>
          </p:nvGrpSpPr>
          <p:grpSpPr>
            <a:xfrm rot="20803102">
              <a:off x="2717368" y="8399130"/>
              <a:ext cx="2185541" cy="2045708"/>
              <a:chOff x="5614380" y="6211237"/>
              <a:chExt cx="2185541" cy="2045708"/>
            </a:xfrm>
          </p:grpSpPr>
          <p:cxnSp>
            <p:nvCxnSpPr>
              <p:cNvPr id="243" name="直接箭头连接符 242">
                <a:extLst>
                  <a:ext uri="{FF2B5EF4-FFF2-40B4-BE49-F238E27FC236}">
                    <a16:creationId xmlns:a16="http://schemas.microsoft.com/office/drawing/2014/main" id="{B77FDA0B-578A-4379-BD83-5E71EF2EC6A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箭头连接符 243">
                <a:extLst>
                  <a:ext uri="{FF2B5EF4-FFF2-40B4-BE49-F238E27FC236}">
                    <a16:creationId xmlns:a16="http://schemas.microsoft.com/office/drawing/2014/main" id="{E17BFFC9-9D6B-4B4A-90F5-4A146BA17C2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接箭头连接符 244">
                <a:extLst>
                  <a:ext uri="{FF2B5EF4-FFF2-40B4-BE49-F238E27FC236}">
                    <a16:creationId xmlns:a16="http://schemas.microsoft.com/office/drawing/2014/main" id="{1455B295-C097-4E79-9A36-134471A4E5D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CD69C059-C2C8-4C34-8179-A75612037E91}"/>
                    </a:ext>
                  </a:extLst>
                </p:cNvPr>
                <p:cNvSpPr txBox="1"/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53B9C269-5C81-4B67-8BDC-EAC9B3FF8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24393B64-A767-4CDD-A6EB-403D9AC0D8D8}"/>
                    </a:ext>
                  </a:extLst>
                </p:cNvPr>
                <p:cNvSpPr txBox="1"/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5B717109-9EEB-430E-9CAF-1D7961096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6BE76F10-EAB8-4184-8846-9E4671210C90}"/>
                    </a:ext>
                  </a:extLst>
                </p:cNvPr>
                <p:cNvSpPr txBox="1"/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614B454-A093-4A52-B8C2-F82758FC2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C70287E7-DA99-4460-8C9A-E534C2EAD49A}"/>
                </a:ext>
              </a:extLst>
            </p:cNvPr>
            <p:cNvSpPr/>
            <p:nvPr/>
          </p:nvSpPr>
          <p:spPr>
            <a:xfrm>
              <a:off x="3408364" y="9447129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DF23B3C5-2AF2-42DA-A794-E34D2B23FAA9}"/>
                </a:ext>
              </a:extLst>
            </p:cNvPr>
            <p:cNvGrpSpPr/>
            <p:nvPr/>
          </p:nvGrpSpPr>
          <p:grpSpPr>
            <a:xfrm>
              <a:off x="7402892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240" name="直接箭头连接符 239">
                <a:extLst>
                  <a:ext uri="{FF2B5EF4-FFF2-40B4-BE49-F238E27FC236}">
                    <a16:creationId xmlns:a16="http://schemas.microsoft.com/office/drawing/2014/main" id="{A466E738-E19F-4355-8460-772BBF2C2C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接箭头连接符 240">
                <a:extLst>
                  <a:ext uri="{FF2B5EF4-FFF2-40B4-BE49-F238E27FC236}">
                    <a16:creationId xmlns:a16="http://schemas.microsoft.com/office/drawing/2014/main" id="{ED5B1153-7B78-4922-94ED-D2D863174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箭头连接符 241">
                <a:extLst>
                  <a:ext uri="{FF2B5EF4-FFF2-40B4-BE49-F238E27FC236}">
                    <a16:creationId xmlns:a16="http://schemas.microsoft.com/office/drawing/2014/main" id="{F51EA08F-E8CF-41B2-845B-B21D4FA641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09B2FBB2-48DE-4F8E-850C-7D84E5449982}"/>
                    </a:ext>
                  </a:extLst>
                </p:cNvPr>
                <p:cNvSpPr txBox="1"/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2EB912FC-9069-411F-8C07-E6C93DC73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122077E5-EE59-467B-A800-FB957F3EC8D5}"/>
                    </a:ext>
                  </a:extLst>
                </p:cNvPr>
                <p:cNvSpPr txBox="1"/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8FF32038-8935-46B7-876E-2DBE28F80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489C6D0D-9E3D-4984-92D0-638875BD3CAA}"/>
                    </a:ext>
                  </a:extLst>
                </p:cNvPr>
                <p:cNvSpPr txBox="1"/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5D9ED921-A08F-4C21-AFAB-CCE7F471C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C55C9822-23FD-43FC-8572-FD8217E7FBCC}"/>
                </a:ext>
              </a:extLst>
            </p:cNvPr>
            <p:cNvGrpSpPr/>
            <p:nvPr/>
          </p:nvGrpSpPr>
          <p:grpSpPr>
            <a:xfrm rot="20803102">
              <a:off x="7834183" y="9696568"/>
              <a:ext cx="2185541" cy="1508097"/>
              <a:chOff x="5614380" y="7536945"/>
              <a:chExt cx="2185541" cy="1508097"/>
            </a:xfrm>
          </p:grpSpPr>
          <p:cxnSp>
            <p:nvCxnSpPr>
              <p:cNvPr id="237" name="直接箭头连接符 236">
                <a:extLst>
                  <a:ext uri="{FF2B5EF4-FFF2-40B4-BE49-F238E27FC236}">
                    <a16:creationId xmlns:a16="http://schemas.microsoft.com/office/drawing/2014/main" id="{CCB3E112-C988-4FC6-B8FB-45B722817CD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44524" y="7605042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箭头连接符 237">
                <a:extLst>
                  <a:ext uri="{FF2B5EF4-FFF2-40B4-BE49-F238E27FC236}">
                    <a16:creationId xmlns:a16="http://schemas.microsoft.com/office/drawing/2014/main" id="{D0CD1F54-0175-4E33-9F6C-5259DD2ED2D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箭头连接符 238">
                <a:extLst>
                  <a:ext uri="{FF2B5EF4-FFF2-40B4-BE49-F238E27FC236}">
                    <a16:creationId xmlns:a16="http://schemas.microsoft.com/office/drawing/2014/main" id="{3776C62B-D952-4A85-A984-83DE95F2BDB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875E15AE-4EF9-4525-BA30-3A17C80464E4}"/>
                    </a:ext>
                  </a:extLst>
                </p:cNvPr>
                <p:cNvSpPr txBox="1"/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1488397A-B2CE-4525-B962-5C1E63118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E470591-7EAD-475F-A6F5-48F39C6D4247}"/>
                    </a:ext>
                  </a:extLst>
                </p:cNvPr>
                <p:cNvSpPr txBox="1"/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5" name="文本框 344">
                  <a:extLst>
                    <a:ext uri="{FF2B5EF4-FFF2-40B4-BE49-F238E27FC236}">
                      <a16:creationId xmlns:a16="http://schemas.microsoft.com/office/drawing/2014/main" id="{F4354C04-A033-45DB-902E-FE731D34B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0C99F0B5-7799-4A0E-A884-2FC3399698F7}"/>
                    </a:ext>
                  </a:extLst>
                </p:cNvPr>
                <p:cNvSpPr txBox="1"/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B2C3292B-E16D-4620-B35E-D82C5C76A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87E75B21-55F1-4D65-A8AC-034A5B11DE56}"/>
                </a:ext>
              </a:extLst>
            </p:cNvPr>
            <p:cNvGrpSpPr/>
            <p:nvPr/>
          </p:nvGrpSpPr>
          <p:grpSpPr>
            <a:xfrm>
              <a:off x="1212547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234" name="直接箭头连接符 233">
                <a:extLst>
                  <a:ext uri="{FF2B5EF4-FFF2-40B4-BE49-F238E27FC236}">
                    <a16:creationId xmlns:a16="http://schemas.microsoft.com/office/drawing/2014/main" id="{68EE118F-08FE-46FA-AB58-F06BDF31F0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直接箭头连接符 234">
                <a:extLst>
                  <a:ext uri="{FF2B5EF4-FFF2-40B4-BE49-F238E27FC236}">
                    <a16:creationId xmlns:a16="http://schemas.microsoft.com/office/drawing/2014/main" id="{2233434F-5E76-47A0-B445-441263ECE3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直接箭头连接符 235">
                <a:extLst>
                  <a:ext uri="{FF2B5EF4-FFF2-40B4-BE49-F238E27FC236}">
                    <a16:creationId xmlns:a16="http://schemas.microsoft.com/office/drawing/2014/main" id="{515CB53F-C687-4682-8141-6171DC5E11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123EBD00-8A55-4464-8B0D-77035E329705}"/>
                    </a:ext>
                  </a:extLst>
                </p:cNvPr>
                <p:cNvSpPr txBox="1"/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1F2AA260-3CF9-43DC-B9CE-5C4547090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AD015F7E-5CE2-44EB-8C72-EFF0322D0C2B}"/>
                    </a:ext>
                  </a:extLst>
                </p:cNvPr>
                <p:cNvSpPr txBox="1"/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F0A5907F-3CD9-47AF-A35A-4DB23C2C1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文本框 168">
                  <a:extLst>
                    <a:ext uri="{FF2B5EF4-FFF2-40B4-BE49-F238E27FC236}">
                      <a16:creationId xmlns:a16="http://schemas.microsoft.com/office/drawing/2014/main" id="{6DAC33C4-895F-430D-AE29-591C64CEBDF6}"/>
                    </a:ext>
                  </a:extLst>
                </p:cNvPr>
                <p:cNvSpPr txBox="1"/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3DDCE4DF-3BE2-4546-B3EA-6B38FC9A9E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A8FAE92F-14E9-4F55-BF8C-452378957212}"/>
                </a:ext>
              </a:extLst>
            </p:cNvPr>
            <p:cNvGrpSpPr/>
            <p:nvPr/>
          </p:nvGrpSpPr>
          <p:grpSpPr>
            <a:xfrm rot="20803102">
              <a:off x="12434547" y="8950599"/>
              <a:ext cx="1895819" cy="1999540"/>
              <a:chOff x="5614228" y="6742999"/>
              <a:chExt cx="1895819" cy="1999540"/>
            </a:xfrm>
          </p:grpSpPr>
          <p:cxnSp>
            <p:nvCxnSpPr>
              <p:cNvPr id="231" name="直接箭头连接符 230">
                <a:extLst>
                  <a:ext uri="{FF2B5EF4-FFF2-40B4-BE49-F238E27FC236}">
                    <a16:creationId xmlns:a16="http://schemas.microsoft.com/office/drawing/2014/main" id="{0403E8C4-0263-4B83-A88A-FD4561709F23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箭头连接符 231">
                <a:extLst>
                  <a:ext uri="{FF2B5EF4-FFF2-40B4-BE49-F238E27FC236}">
                    <a16:creationId xmlns:a16="http://schemas.microsoft.com/office/drawing/2014/main" id="{9EFBCE02-2FD2-4691-82FE-A91B3B8DE93A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箭头连接符 232">
                <a:extLst>
                  <a:ext uri="{FF2B5EF4-FFF2-40B4-BE49-F238E27FC236}">
                    <a16:creationId xmlns:a16="http://schemas.microsoft.com/office/drawing/2014/main" id="{8DF1DF7B-E659-4DA8-9B80-82321B87408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35838239-94ED-4724-9848-8E950401C3D4}"/>
                    </a:ext>
                  </a:extLst>
                </p:cNvPr>
                <p:cNvSpPr txBox="1"/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0" name="文本框 359">
                  <a:extLst>
                    <a:ext uri="{FF2B5EF4-FFF2-40B4-BE49-F238E27FC236}">
                      <a16:creationId xmlns:a16="http://schemas.microsoft.com/office/drawing/2014/main" id="{5A864F09-1022-49AA-A676-751FDDE18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F67D4C3C-9DFF-4352-8698-211923B7F9CC}"/>
                    </a:ext>
                  </a:extLst>
                </p:cNvPr>
                <p:cNvSpPr txBox="1"/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1CCE6D9D-662C-4F17-A954-053795555C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50A8AED5-D1CE-4A17-9D65-91D3B3B47832}"/>
                    </a:ext>
                  </a:extLst>
                </p:cNvPr>
                <p:cNvSpPr txBox="1"/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7B79F0F4-62C6-4C8F-B0A6-9F60A701A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CAD6DDA2-A5F7-4A44-AEE0-E59BDB41EC66}"/>
                </a:ext>
              </a:extLst>
            </p:cNvPr>
            <p:cNvGrpSpPr/>
            <p:nvPr/>
          </p:nvGrpSpPr>
          <p:grpSpPr>
            <a:xfrm>
              <a:off x="252888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228" name="直接箭头连接符 227">
                <a:extLst>
                  <a:ext uri="{FF2B5EF4-FFF2-40B4-BE49-F238E27FC236}">
                    <a16:creationId xmlns:a16="http://schemas.microsoft.com/office/drawing/2014/main" id="{CEF22BF0-951C-4087-9867-EB267244DE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接箭头连接符 228">
                <a:extLst>
                  <a:ext uri="{FF2B5EF4-FFF2-40B4-BE49-F238E27FC236}">
                    <a16:creationId xmlns:a16="http://schemas.microsoft.com/office/drawing/2014/main" id="{750EE1BE-8972-4B53-BABF-005E6DBEE1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直接箭头连接符 229">
                <a:extLst>
                  <a:ext uri="{FF2B5EF4-FFF2-40B4-BE49-F238E27FC236}">
                    <a16:creationId xmlns:a16="http://schemas.microsoft.com/office/drawing/2014/main" id="{81C9F9A6-0E1C-49D6-B64F-A635C04106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41E25C89-D89A-40A6-953D-6630629B754B}"/>
                    </a:ext>
                  </a:extLst>
                </p:cNvPr>
                <p:cNvSpPr txBox="1"/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86C6C6F4-A0CF-4F2E-8A14-FECE298E66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509A618-05C3-4DC1-9910-130417F28455}"/>
                    </a:ext>
                  </a:extLst>
                </p:cNvPr>
                <p:cNvSpPr txBox="1"/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5D6BFBA4-6C6F-4D02-8BBF-F20BE19F5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32A715E5-6382-4DAF-91E7-45505DF5E94E}"/>
                    </a:ext>
                  </a:extLst>
                </p:cNvPr>
                <p:cNvSpPr txBox="1"/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7DC5AFBD-1BF4-44EE-9663-4D9E8FBF4B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71E82281-3FE1-41CD-9A41-CEFD278E3113}"/>
                </a:ext>
              </a:extLst>
            </p:cNvPr>
            <p:cNvGrpSpPr/>
            <p:nvPr/>
          </p:nvGrpSpPr>
          <p:grpSpPr>
            <a:xfrm rot="20803102">
              <a:off x="2717368" y="13187698"/>
              <a:ext cx="2185541" cy="2045708"/>
              <a:chOff x="5614380" y="6211237"/>
              <a:chExt cx="2185541" cy="2045708"/>
            </a:xfrm>
          </p:grpSpPr>
          <p:cxnSp>
            <p:nvCxnSpPr>
              <p:cNvPr id="225" name="直接箭头连接符 224">
                <a:extLst>
                  <a:ext uri="{FF2B5EF4-FFF2-40B4-BE49-F238E27FC236}">
                    <a16:creationId xmlns:a16="http://schemas.microsoft.com/office/drawing/2014/main" id="{9DD54528-846A-42B9-B3E7-02389379E4B6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接箭头连接符 225">
                <a:extLst>
                  <a:ext uri="{FF2B5EF4-FFF2-40B4-BE49-F238E27FC236}">
                    <a16:creationId xmlns:a16="http://schemas.microsoft.com/office/drawing/2014/main" id="{C8A55DDC-A943-49C8-BB21-981EEFAF54EF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直接箭头连接符 226">
                <a:extLst>
                  <a:ext uri="{FF2B5EF4-FFF2-40B4-BE49-F238E27FC236}">
                    <a16:creationId xmlns:a16="http://schemas.microsoft.com/office/drawing/2014/main" id="{6E167EAA-4A51-4C97-A279-885B1089FD4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F83D81A3-A2C4-40A5-811D-88FE54639AAE}"/>
                    </a:ext>
                  </a:extLst>
                </p:cNvPr>
                <p:cNvSpPr txBox="1"/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5" name="文本框 374">
                  <a:extLst>
                    <a:ext uri="{FF2B5EF4-FFF2-40B4-BE49-F238E27FC236}">
                      <a16:creationId xmlns:a16="http://schemas.microsoft.com/office/drawing/2014/main" id="{7B061B61-D5BE-4F8C-AAA5-F74510D65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DC452A77-AD0E-4606-9658-35D918158195}"/>
                    </a:ext>
                  </a:extLst>
                </p:cNvPr>
                <p:cNvSpPr txBox="1"/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83C8FD38-DF6F-4F4B-BDFC-9F655BF55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1CE8BBCE-0B36-47BF-B319-5E2CEC79C57C}"/>
                    </a:ext>
                  </a:extLst>
                </p:cNvPr>
                <p:cNvSpPr txBox="1"/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7" name="文本框 376">
                  <a:extLst>
                    <a:ext uri="{FF2B5EF4-FFF2-40B4-BE49-F238E27FC236}">
                      <a16:creationId xmlns:a16="http://schemas.microsoft.com/office/drawing/2014/main" id="{F87B4B33-7AEB-434D-AEE5-2584A7B6A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06069CE6-978F-4D33-A91C-2DAAB826AF6C}"/>
                </a:ext>
              </a:extLst>
            </p:cNvPr>
            <p:cNvSpPr/>
            <p:nvPr/>
          </p:nvSpPr>
          <p:spPr>
            <a:xfrm rot="16200000">
              <a:off x="3422651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3CABB920-557C-4219-9151-2D94F475917F}"/>
                </a:ext>
              </a:extLst>
            </p:cNvPr>
            <p:cNvGrpSpPr/>
            <p:nvPr/>
          </p:nvGrpSpPr>
          <p:grpSpPr>
            <a:xfrm>
              <a:off x="1212547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222" name="直接箭头连接符 221">
                <a:extLst>
                  <a:ext uri="{FF2B5EF4-FFF2-40B4-BE49-F238E27FC236}">
                    <a16:creationId xmlns:a16="http://schemas.microsoft.com/office/drawing/2014/main" id="{17B7718B-80F8-4028-8170-842025217F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箭头连接符 222">
                <a:extLst>
                  <a:ext uri="{FF2B5EF4-FFF2-40B4-BE49-F238E27FC236}">
                    <a16:creationId xmlns:a16="http://schemas.microsoft.com/office/drawing/2014/main" id="{3BD32FA8-5898-465E-952F-F81D8608EE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箭头连接符 223">
                <a:extLst>
                  <a:ext uri="{FF2B5EF4-FFF2-40B4-BE49-F238E27FC236}">
                    <a16:creationId xmlns:a16="http://schemas.microsoft.com/office/drawing/2014/main" id="{3A15D7BD-8683-41F4-BB2C-CEA8E7845D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67F039A7-0D5F-4343-81B7-67019977ECD3}"/>
                    </a:ext>
                  </a:extLst>
                </p:cNvPr>
                <p:cNvSpPr txBox="1"/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DF07598D-D8D4-472F-9BA0-67C25261D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文本框 184">
                  <a:extLst>
                    <a:ext uri="{FF2B5EF4-FFF2-40B4-BE49-F238E27FC236}">
                      <a16:creationId xmlns:a16="http://schemas.microsoft.com/office/drawing/2014/main" id="{AC4E503B-69C0-48D3-8B0A-59899216D70D}"/>
                    </a:ext>
                  </a:extLst>
                </p:cNvPr>
                <p:cNvSpPr txBox="1"/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647868CA-FE7A-46F1-8779-90C5E2148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本框 185">
                  <a:extLst>
                    <a:ext uri="{FF2B5EF4-FFF2-40B4-BE49-F238E27FC236}">
                      <a16:creationId xmlns:a16="http://schemas.microsoft.com/office/drawing/2014/main" id="{97EDCF37-8BEE-4D13-8519-4F1DCA65341E}"/>
                    </a:ext>
                  </a:extLst>
                </p:cNvPr>
                <p:cNvSpPr txBox="1"/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D069BD99-12AC-4D46-8FD4-2358A672C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33951B4D-CC7F-4A81-9761-4961F7746C83}"/>
                </a:ext>
              </a:extLst>
            </p:cNvPr>
            <p:cNvGrpSpPr/>
            <p:nvPr/>
          </p:nvGrpSpPr>
          <p:grpSpPr>
            <a:xfrm rot="20803102">
              <a:off x="12434547" y="13739167"/>
              <a:ext cx="1895819" cy="1999540"/>
              <a:chOff x="5614228" y="6742999"/>
              <a:chExt cx="1895819" cy="1999540"/>
            </a:xfrm>
          </p:grpSpPr>
          <p:cxnSp>
            <p:nvCxnSpPr>
              <p:cNvPr id="219" name="直接箭头连接符 218">
                <a:extLst>
                  <a:ext uri="{FF2B5EF4-FFF2-40B4-BE49-F238E27FC236}">
                    <a16:creationId xmlns:a16="http://schemas.microsoft.com/office/drawing/2014/main" id="{B3E49284-86E6-4515-A521-4AEC4070643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箭头连接符 219">
                <a:extLst>
                  <a:ext uri="{FF2B5EF4-FFF2-40B4-BE49-F238E27FC236}">
                    <a16:creationId xmlns:a16="http://schemas.microsoft.com/office/drawing/2014/main" id="{EF810686-E80D-42A0-8537-0173E3E7A595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接箭头连接符 220">
                <a:extLst>
                  <a:ext uri="{FF2B5EF4-FFF2-40B4-BE49-F238E27FC236}">
                    <a16:creationId xmlns:a16="http://schemas.microsoft.com/office/drawing/2014/main" id="{8306F972-E34B-4480-83A5-66EDC1DBCF1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文本框 187">
                  <a:extLst>
                    <a:ext uri="{FF2B5EF4-FFF2-40B4-BE49-F238E27FC236}">
                      <a16:creationId xmlns:a16="http://schemas.microsoft.com/office/drawing/2014/main" id="{FA089946-60D0-4125-ACF7-4102BE8C24A9}"/>
                    </a:ext>
                  </a:extLst>
                </p:cNvPr>
                <p:cNvSpPr txBox="1"/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CDA53EFB-4561-4248-BF32-C74C83F3D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20253277-F9A5-423F-92DC-5B01B2F22D96}"/>
                </a:ext>
              </a:extLst>
            </p:cNvPr>
            <p:cNvGrpSpPr/>
            <p:nvPr/>
          </p:nvGrpSpPr>
          <p:grpSpPr>
            <a:xfrm>
              <a:off x="7402892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216" name="直接箭头连接符 215">
                <a:extLst>
                  <a:ext uri="{FF2B5EF4-FFF2-40B4-BE49-F238E27FC236}">
                    <a16:creationId xmlns:a16="http://schemas.microsoft.com/office/drawing/2014/main" id="{06ED6AB8-853F-4B12-A09C-64E0780D1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箭头连接符 216">
                <a:extLst>
                  <a:ext uri="{FF2B5EF4-FFF2-40B4-BE49-F238E27FC236}">
                    <a16:creationId xmlns:a16="http://schemas.microsoft.com/office/drawing/2014/main" id="{3FFD3A8D-EE47-4187-A0D5-A68F7B6FC2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箭头连接符 217">
                <a:extLst>
                  <a:ext uri="{FF2B5EF4-FFF2-40B4-BE49-F238E27FC236}">
                    <a16:creationId xmlns:a16="http://schemas.microsoft.com/office/drawing/2014/main" id="{C043C484-E39A-4B6F-9387-0B0320322E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619974A6-B4A4-409B-B8CB-0FD2F13E825A}"/>
                    </a:ext>
                  </a:extLst>
                </p:cNvPr>
                <p:cNvSpPr txBox="1"/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B4DCD9E7-B33A-4DB9-A3B2-8471090F8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文本框 190">
                  <a:extLst>
                    <a:ext uri="{FF2B5EF4-FFF2-40B4-BE49-F238E27FC236}">
                      <a16:creationId xmlns:a16="http://schemas.microsoft.com/office/drawing/2014/main" id="{7F5DE462-3429-4A31-9385-EC4B1C3A1925}"/>
                    </a:ext>
                  </a:extLst>
                </p:cNvPr>
                <p:cNvSpPr txBox="1"/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3931505F-8627-4B19-BF4C-1FB596A5B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0F36A41A-A937-4785-B336-28B733691E13}"/>
                    </a:ext>
                  </a:extLst>
                </p:cNvPr>
                <p:cNvSpPr txBox="1"/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EC28573-5E0E-4353-A79D-24D9EBB7D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350FF41A-FD88-43B1-82E9-80E54F684096}"/>
                </a:ext>
              </a:extLst>
            </p:cNvPr>
            <p:cNvGrpSpPr/>
            <p:nvPr/>
          </p:nvGrpSpPr>
          <p:grpSpPr>
            <a:xfrm rot="20803102">
              <a:off x="8302425" y="13110870"/>
              <a:ext cx="1403892" cy="1955651"/>
              <a:chOff x="6344865" y="6211237"/>
              <a:chExt cx="1403892" cy="1955651"/>
            </a:xfrm>
          </p:grpSpPr>
          <p:cxnSp>
            <p:nvCxnSpPr>
              <p:cNvPr id="213" name="直接箭头连接符 212">
                <a:extLst>
                  <a:ext uri="{FF2B5EF4-FFF2-40B4-BE49-F238E27FC236}">
                    <a16:creationId xmlns:a16="http://schemas.microsoft.com/office/drawing/2014/main" id="{7EA1FB14-A8D6-4B94-82FD-A745CFD01C05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接箭头连接符 213">
                <a:extLst>
                  <a:ext uri="{FF2B5EF4-FFF2-40B4-BE49-F238E27FC236}">
                    <a16:creationId xmlns:a16="http://schemas.microsoft.com/office/drawing/2014/main" id="{3AAB60E9-4D19-48CA-9F35-C83DA87D8B81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44865" y="7687831"/>
                <a:ext cx="565497" cy="47905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箭头连接符 214">
                <a:extLst>
                  <a:ext uri="{FF2B5EF4-FFF2-40B4-BE49-F238E27FC236}">
                    <a16:creationId xmlns:a16="http://schemas.microsoft.com/office/drawing/2014/main" id="{905CB5C0-8A4D-447A-AB66-B11BD7D6B10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40310" y="7401638"/>
                <a:ext cx="1308447" cy="384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BBD09337-9D52-4C32-AC87-547B78B43BF1}"/>
                    </a:ext>
                  </a:extLst>
                </p:cNvPr>
                <p:cNvSpPr txBox="1"/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D3F4FBD8-8F40-4BB0-9AFF-9FBF2A1C7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BF35DAC3-AD4A-4520-B5EB-F431A6E5F06D}"/>
                    </a:ext>
                  </a:extLst>
                </p:cNvPr>
                <p:cNvSpPr txBox="1"/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7BDF5EF1-CF10-4D1F-B4F7-799B5F65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4FEB8E1D-57A0-44F2-BC3D-D9135073F22D}"/>
                    </a:ext>
                  </a:extLst>
                </p:cNvPr>
                <p:cNvSpPr txBox="1"/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97DC498A-17D5-45CF-87D7-049ECC8C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E12550CF-B8CF-42CD-BD00-98046255BA3E}"/>
                </a:ext>
              </a:extLst>
            </p:cNvPr>
            <p:cNvSpPr/>
            <p:nvPr/>
          </p:nvSpPr>
          <p:spPr>
            <a:xfrm>
              <a:off x="8296655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8" name="弧形 197">
              <a:extLst>
                <a:ext uri="{FF2B5EF4-FFF2-40B4-BE49-F238E27FC236}">
                  <a16:creationId xmlns:a16="http://schemas.microsoft.com/office/drawing/2014/main" id="{0D11F679-3803-47A3-99D7-BFD12C94E6C2}"/>
                </a:ext>
              </a:extLst>
            </p:cNvPr>
            <p:cNvSpPr/>
            <p:nvPr/>
          </p:nvSpPr>
          <p:spPr>
            <a:xfrm>
              <a:off x="3233738" y="9281235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弧形 198">
              <a:extLst>
                <a:ext uri="{FF2B5EF4-FFF2-40B4-BE49-F238E27FC236}">
                  <a16:creationId xmlns:a16="http://schemas.microsoft.com/office/drawing/2014/main" id="{32BECBA3-B771-4DCC-AE4E-081465EE3FCC}"/>
                </a:ext>
              </a:extLst>
            </p:cNvPr>
            <p:cNvSpPr/>
            <p:nvPr/>
          </p:nvSpPr>
          <p:spPr>
            <a:xfrm>
              <a:off x="7885113" y="9281479"/>
              <a:ext cx="1188000" cy="1188000"/>
            </a:xfrm>
            <a:prstGeom prst="arc">
              <a:avLst>
                <a:gd name="adj1" fmla="val 11953796"/>
                <a:gd name="adj2" fmla="val 15605984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弧形 199">
              <a:extLst>
                <a:ext uri="{FF2B5EF4-FFF2-40B4-BE49-F238E27FC236}">
                  <a16:creationId xmlns:a16="http://schemas.microsoft.com/office/drawing/2014/main" id="{808FAEB6-4234-4482-B49C-475D70B7F7C2}"/>
                </a:ext>
              </a:extLst>
            </p:cNvPr>
            <p:cNvSpPr/>
            <p:nvPr/>
          </p:nvSpPr>
          <p:spPr>
            <a:xfrm>
              <a:off x="8120061" y="14061990"/>
              <a:ext cx="720000" cy="1188000"/>
            </a:xfrm>
            <a:prstGeom prst="arc">
              <a:avLst>
                <a:gd name="adj1" fmla="val 8692658"/>
                <a:gd name="adj2" fmla="val 15635666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弧形 200">
              <a:extLst>
                <a:ext uri="{FF2B5EF4-FFF2-40B4-BE49-F238E27FC236}">
                  <a16:creationId xmlns:a16="http://schemas.microsoft.com/office/drawing/2014/main" id="{7F514CDA-56EA-4111-8387-8BE11A62D2FC}"/>
                </a:ext>
              </a:extLst>
            </p:cNvPr>
            <p:cNvSpPr/>
            <p:nvPr/>
          </p:nvSpPr>
          <p:spPr>
            <a:xfrm>
              <a:off x="3013075" y="14301701"/>
              <a:ext cx="1188000" cy="720000"/>
            </a:xfrm>
            <a:prstGeom prst="arc">
              <a:avLst>
                <a:gd name="adj1" fmla="val 3026021"/>
                <a:gd name="adj2" fmla="val 7140723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F48CB0A4-CDEA-42CD-8A62-52AE332BCE68}"/>
                    </a:ext>
                  </a:extLst>
                </p:cNvPr>
                <p:cNvSpPr txBox="1"/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2C0D58C7-3B79-42C3-B349-A8E7D523D3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3" name="弧形 202">
              <a:extLst>
                <a:ext uri="{FF2B5EF4-FFF2-40B4-BE49-F238E27FC236}">
                  <a16:creationId xmlns:a16="http://schemas.microsoft.com/office/drawing/2014/main" id="{D774FA14-9145-4461-ADF8-D8A141A753AC}"/>
                </a:ext>
              </a:extLst>
            </p:cNvPr>
            <p:cNvSpPr/>
            <p:nvPr/>
          </p:nvSpPr>
          <p:spPr>
            <a:xfrm rot="16200000">
              <a:off x="6132201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E3FD31FB-7640-4DA6-9617-70692142E8D0}"/>
                    </a:ext>
                  </a:extLst>
                </p:cNvPr>
                <p:cNvSpPr txBox="1"/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24CAAF17-40F0-4D09-9A5E-2E10FE62A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5" name="弧形 204">
              <a:extLst>
                <a:ext uri="{FF2B5EF4-FFF2-40B4-BE49-F238E27FC236}">
                  <a16:creationId xmlns:a16="http://schemas.microsoft.com/office/drawing/2014/main" id="{0D1B35E1-E96C-4114-9702-C5AC368501E8}"/>
                </a:ext>
              </a:extLst>
            </p:cNvPr>
            <p:cNvSpPr/>
            <p:nvPr/>
          </p:nvSpPr>
          <p:spPr>
            <a:xfrm rot="16200000">
              <a:off x="10979972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ADCA1E76-2CE5-4F2F-99EB-B09E86A0E41C}"/>
                    </a:ext>
                  </a:extLst>
                </p:cNvPr>
                <p:cNvSpPr txBox="1"/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5" name="文本框 434">
                  <a:extLst>
                    <a:ext uri="{FF2B5EF4-FFF2-40B4-BE49-F238E27FC236}">
                      <a16:creationId xmlns:a16="http://schemas.microsoft.com/office/drawing/2014/main" id="{404E83E7-DE6E-4EA4-96E6-BC3599ACD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弧形 206">
              <a:extLst>
                <a:ext uri="{FF2B5EF4-FFF2-40B4-BE49-F238E27FC236}">
                  <a16:creationId xmlns:a16="http://schemas.microsoft.com/office/drawing/2014/main" id="{750FF458-8E8A-4A3D-9E34-35E9FBB21562}"/>
                </a:ext>
              </a:extLst>
            </p:cNvPr>
            <p:cNvSpPr/>
            <p:nvPr/>
          </p:nvSpPr>
          <p:spPr>
            <a:xfrm rot="16200000">
              <a:off x="6132201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DAC4A682-F87E-45BD-B497-1AEDEEE9130D}"/>
                    </a:ext>
                  </a:extLst>
                </p:cNvPr>
                <p:cNvSpPr txBox="1"/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12513514-6749-4AF8-9E2D-57BF06FEFF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弧形 208">
              <a:extLst>
                <a:ext uri="{FF2B5EF4-FFF2-40B4-BE49-F238E27FC236}">
                  <a16:creationId xmlns:a16="http://schemas.microsoft.com/office/drawing/2014/main" id="{14624313-3920-4BFD-8E8F-5514A4621554}"/>
                </a:ext>
              </a:extLst>
            </p:cNvPr>
            <p:cNvSpPr/>
            <p:nvPr/>
          </p:nvSpPr>
          <p:spPr>
            <a:xfrm rot="16200000">
              <a:off x="10979972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本框 209">
                  <a:extLst>
                    <a:ext uri="{FF2B5EF4-FFF2-40B4-BE49-F238E27FC236}">
                      <a16:creationId xmlns:a16="http://schemas.microsoft.com/office/drawing/2014/main" id="{0DD615EC-76F6-4EDB-B228-B06D6E35D4F6}"/>
                    </a:ext>
                  </a:extLst>
                </p:cNvPr>
                <p:cNvSpPr txBox="1"/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1BEE3F4-7A85-4FAE-8FD4-82A2C7DEB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93DA7E77-5927-4B3B-92DD-EB323E67D3CC}"/>
                    </a:ext>
                  </a:extLst>
                </p:cNvPr>
                <p:cNvSpPr txBox="1"/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53350E8C-AB3E-40BF-9B40-41B5D1073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AA371476-EEEC-4B77-BC31-C68757254A7B}"/>
                </a:ext>
              </a:extLst>
            </p:cNvPr>
            <p:cNvSpPr/>
            <p:nvPr/>
          </p:nvSpPr>
          <p:spPr>
            <a:xfrm>
              <a:off x="8059738" y="9447129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C00DB55F-BDF3-48AC-B766-FD63B5A75953}"/>
                  </a:ext>
                </a:extLst>
              </p:cNvPr>
              <p:cNvSpPr txBox="1"/>
              <p:nvPr/>
            </p:nvSpPr>
            <p:spPr>
              <a:xfrm>
                <a:off x="3726991" y="7787621"/>
                <a:ext cx="51033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C00DB55F-BDF3-48AC-B766-FD63B5A75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91" y="7787621"/>
                <a:ext cx="5103305" cy="646331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A3E99C1F-8CE5-45ED-85DD-FDC61B05BC74}"/>
                  </a:ext>
                </a:extLst>
              </p:cNvPr>
              <p:cNvSpPr txBox="1"/>
              <p:nvPr/>
            </p:nvSpPr>
            <p:spPr>
              <a:xfrm>
                <a:off x="8432341" y="8810197"/>
                <a:ext cx="7741109" cy="3780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A3E99C1F-8CE5-45ED-85DD-FDC61B05B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341" y="8810197"/>
                <a:ext cx="7741109" cy="3780266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头: 下 2">
            <a:extLst>
              <a:ext uri="{FF2B5EF4-FFF2-40B4-BE49-F238E27FC236}">
                <a16:creationId xmlns:a16="http://schemas.microsoft.com/office/drawing/2014/main" id="{2570F830-C9DD-40A9-BD06-BF08FF186BD0}"/>
              </a:ext>
            </a:extLst>
          </p:cNvPr>
          <p:cNvSpPr/>
          <p:nvPr/>
        </p:nvSpPr>
        <p:spPr>
          <a:xfrm>
            <a:off x="5962650" y="8518526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箭头: 下 252">
            <a:extLst>
              <a:ext uri="{FF2B5EF4-FFF2-40B4-BE49-F238E27FC236}">
                <a16:creationId xmlns:a16="http://schemas.microsoft.com/office/drawing/2014/main" id="{08118FDB-C7AE-4C5B-A6FC-1B1392A26343}"/>
              </a:ext>
            </a:extLst>
          </p:cNvPr>
          <p:cNvSpPr/>
          <p:nvPr/>
        </p:nvSpPr>
        <p:spPr>
          <a:xfrm rot="16200000">
            <a:off x="9131300" y="10404476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818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矩形 165">
            <a:extLst>
              <a:ext uri="{FF2B5EF4-FFF2-40B4-BE49-F238E27FC236}">
                <a16:creationId xmlns:a16="http://schemas.microsoft.com/office/drawing/2014/main" id="{3E3719CD-854A-404D-BF0A-5A1EEDDD84FA}"/>
              </a:ext>
            </a:extLst>
          </p:cNvPr>
          <p:cNvSpPr/>
          <p:nvPr/>
        </p:nvSpPr>
        <p:spPr>
          <a:xfrm>
            <a:off x="1800331" y="15457714"/>
            <a:ext cx="14400000" cy="885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1BDB2F6B-A1CB-427A-B543-834F0CCCC668}"/>
              </a:ext>
            </a:extLst>
          </p:cNvPr>
          <p:cNvSpPr/>
          <p:nvPr/>
        </p:nvSpPr>
        <p:spPr>
          <a:xfrm>
            <a:off x="2590638" y="7125135"/>
            <a:ext cx="14400000" cy="2086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3426161" y="1562098"/>
            <a:ext cx="108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331" y="8964613"/>
            <a:ext cx="18000000" cy="19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67078" y="1954893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977378" y="2537430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6196801" y="2436223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976223" y="3463500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6206239" y="3456141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3F3F141-7D84-4620-802A-F9729D0D4857}"/>
              </a:ext>
            </a:extLst>
          </p:cNvPr>
          <p:cNvGrpSpPr/>
          <p:nvPr/>
        </p:nvGrpSpPr>
        <p:grpSpPr>
          <a:xfrm>
            <a:off x="5546858" y="2166983"/>
            <a:ext cx="1945235" cy="2247992"/>
            <a:chOff x="4989690" y="2162683"/>
            <a:chExt cx="2416883" cy="2793047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5DA14DC-1F19-4901-9ABB-7D90341C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0E944AF-0D5D-468F-B489-816662B6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164CFF8-C42D-455D-9F6C-961846DE7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67F0A65-99D7-49C8-9182-82DF826FDD6C}"/>
              </a:ext>
            </a:extLst>
          </p:cNvPr>
          <p:cNvGrpSpPr/>
          <p:nvPr/>
        </p:nvGrpSpPr>
        <p:grpSpPr>
          <a:xfrm>
            <a:off x="9049134" y="4125323"/>
            <a:ext cx="638608" cy="738001"/>
            <a:chOff x="4989690" y="2162683"/>
            <a:chExt cx="2416883" cy="2793047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648330-CB3D-40AF-BD96-0C97F8B63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5465A26-8829-4F02-A8BE-3F532CFC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B88D9CB-20B8-4085-A3CA-2B65747E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AB4E068-A1A7-4075-8A0D-CDA37C0048BE}"/>
              </a:ext>
            </a:extLst>
          </p:cNvPr>
          <p:cNvGrpSpPr/>
          <p:nvPr/>
        </p:nvGrpSpPr>
        <p:grpSpPr>
          <a:xfrm>
            <a:off x="9009822" y="2372723"/>
            <a:ext cx="638608" cy="738001"/>
            <a:chOff x="4989690" y="2162683"/>
            <a:chExt cx="2416883" cy="2793047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1805D60-CFD8-4A84-BFC8-71131846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EB09E609-BECA-4FD0-85F5-C36D1EB32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6EC9151-9784-44CA-B75E-72B2E9456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26C05-739B-441A-A3EE-594A67E11CE9}"/>
              </a:ext>
            </a:extLst>
          </p:cNvPr>
          <p:cNvGrpSpPr/>
          <p:nvPr/>
        </p:nvGrpSpPr>
        <p:grpSpPr>
          <a:xfrm>
            <a:off x="8978830" y="3302144"/>
            <a:ext cx="710935" cy="631759"/>
            <a:chOff x="9497060" y="2458720"/>
            <a:chExt cx="2052638" cy="1824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B0136C3-4F7C-4F26-B025-A041D9924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7638" y="2458720"/>
              <a:ext cx="260560" cy="101688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DB9ACD4-DA55-4C24-8847-FB747C0DB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060" y="3485997"/>
              <a:ext cx="1207612" cy="78247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FF4A3A3-63F9-4D1F-8A9A-F1421047A9F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076" y="3478638"/>
              <a:ext cx="822622" cy="80412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570CF3A-FA55-403B-9B07-F5E7F161841F}"/>
              </a:ext>
            </a:extLst>
          </p:cNvPr>
          <p:cNvSpPr txBox="1"/>
          <p:nvPr/>
        </p:nvSpPr>
        <p:spPr>
          <a:xfrm>
            <a:off x="9841411" y="4233457"/>
            <a:ext cx="411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直立空间（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Upright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2698AF-5B0D-4637-9E44-A54BF1FB3BC9}"/>
              </a:ext>
            </a:extLst>
          </p:cNvPr>
          <p:cNvSpPr txBox="1"/>
          <p:nvPr/>
        </p:nvSpPr>
        <p:spPr>
          <a:xfrm>
            <a:off x="9841411" y="3319057"/>
            <a:ext cx="34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物体空间（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D7449CC-4B95-44C2-9604-36B477956E25}"/>
              </a:ext>
            </a:extLst>
          </p:cNvPr>
          <p:cNvSpPr txBox="1"/>
          <p:nvPr/>
        </p:nvSpPr>
        <p:spPr>
          <a:xfrm>
            <a:off x="9841411" y="2404657"/>
            <a:ext cx="3474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世界空间（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/>
              <p:nvPr/>
            </p:nvSpPr>
            <p:spPr>
              <a:xfrm>
                <a:off x="219715" y="9159849"/>
                <a:ext cx="17561232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5" y="9159849"/>
                <a:ext cx="17561232" cy="15596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/>
              <p:nvPr/>
            </p:nvSpPr>
            <p:spPr>
              <a:xfrm>
                <a:off x="2236255" y="13230333"/>
                <a:ext cx="5456317" cy="591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255" y="13230333"/>
                <a:ext cx="5456317" cy="5911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/>
              <p:nvPr/>
            </p:nvSpPr>
            <p:spPr>
              <a:xfrm>
                <a:off x="3889827" y="10945753"/>
                <a:ext cx="738664" cy="646331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27" y="10945753"/>
                <a:ext cx="738664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/>
              <p:nvPr/>
            </p:nvSpPr>
            <p:spPr>
              <a:xfrm>
                <a:off x="4432752" y="10945753"/>
                <a:ext cx="1529898" cy="64633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𝑤h𝑦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752" y="10945753"/>
                <a:ext cx="1529898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D62E1D22-1EA0-45FD-868D-BFFCBDEE5196}"/>
                  </a:ext>
                </a:extLst>
              </p:cNvPr>
              <p:cNvSpPr txBox="1"/>
              <p:nvPr/>
            </p:nvSpPr>
            <p:spPr>
              <a:xfrm>
                <a:off x="8145763" y="12308281"/>
                <a:ext cx="4017209" cy="60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sSubSup>
                        <m:sSub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D62E1D22-1EA0-45FD-868D-BFFCBDEE5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63" y="12308281"/>
                <a:ext cx="4017209" cy="6072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04602C32-9294-4BDF-83C0-2419A7BF750E}"/>
                  </a:ext>
                </a:extLst>
              </p:cNvPr>
              <p:cNvSpPr txBox="1"/>
              <p:nvPr/>
            </p:nvSpPr>
            <p:spPr>
              <a:xfrm>
                <a:off x="8145763" y="13222681"/>
                <a:ext cx="4017209" cy="60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Sup>
                        <m:sSub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04602C32-9294-4BDF-83C0-2419A7BF7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63" y="13222681"/>
                <a:ext cx="4017209" cy="6072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4C8F7AD7-5303-436D-800D-57F01D596BBD}"/>
                  </a:ext>
                </a:extLst>
              </p:cNvPr>
              <p:cNvSpPr txBox="1"/>
              <p:nvPr/>
            </p:nvSpPr>
            <p:spPr>
              <a:xfrm>
                <a:off x="8145763" y="14137081"/>
                <a:ext cx="4017209" cy="563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4C8F7AD7-5303-436D-800D-57F01D596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63" y="14137081"/>
                <a:ext cx="4017209" cy="5633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13B0F19D-DA2D-416C-84E5-28909E457B56}"/>
                  </a:ext>
                </a:extLst>
              </p:cNvPr>
              <p:cNvSpPr txBox="1"/>
              <p:nvPr/>
            </p:nvSpPr>
            <p:spPr>
              <a:xfrm>
                <a:off x="12036688" y="12308281"/>
                <a:ext cx="295656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13B0F19D-DA2D-416C-84E5-28909E457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6688" y="12308281"/>
                <a:ext cx="295656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98346FAD-BACA-440B-88A4-4FFF213CC4F1}"/>
                  </a:ext>
                </a:extLst>
              </p:cNvPr>
              <p:cNvSpPr txBox="1"/>
              <p:nvPr/>
            </p:nvSpPr>
            <p:spPr>
              <a:xfrm>
                <a:off x="12530174" y="13181777"/>
                <a:ext cx="295656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98346FAD-BACA-440B-88A4-4FFF213CC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174" y="13181777"/>
                <a:ext cx="295656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03403EB4-3628-412D-9051-B49FF03B111C}"/>
                  </a:ext>
                </a:extLst>
              </p:cNvPr>
              <p:cNvSpPr txBox="1"/>
              <p:nvPr/>
            </p:nvSpPr>
            <p:spPr>
              <a:xfrm>
                <a:off x="12530174" y="14055272"/>
                <a:ext cx="2956569" cy="589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03403EB4-3628-412D-9051-B49FF03B1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174" y="14055272"/>
                <a:ext cx="2956569" cy="5895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E0EB3D9-DB23-46DF-A058-E22B4FE60613}"/>
              </a:ext>
            </a:extLst>
          </p:cNvPr>
          <p:cNvCxnSpPr/>
          <p:nvPr/>
        </p:nvCxnSpPr>
        <p:spPr>
          <a:xfrm flipH="1">
            <a:off x="11858172" y="12598400"/>
            <a:ext cx="85634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13A948F8-45C2-4FC6-B5D9-6D442BDE3169}"/>
              </a:ext>
            </a:extLst>
          </p:cNvPr>
          <p:cNvCxnSpPr/>
          <p:nvPr/>
        </p:nvCxnSpPr>
        <p:spPr>
          <a:xfrm flipH="1">
            <a:off x="11858172" y="13505180"/>
            <a:ext cx="85634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>
            <a:extLst>
              <a:ext uri="{FF2B5EF4-FFF2-40B4-BE49-F238E27FC236}">
                <a16:creationId xmlns:a16="http://schemas.microsoft.com/office/drawing/2014/main" id="{B9AF9FA9-42C4-42DB-84A2-4D362A8CE1E0}"/>
              </a:ext>
            </a:extLst>
          </p:cNvPr>
          <p:cNvCxnSpPr/>
          <p:nvPr/>
        </p:nvCxnSpPr>
        <p:spPr>
          <a:xfrm flipH="1">
            <a:off x="11858172" y="14381480"/>
            <a:ext cx="85634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1AB1F0BD-F963-4FDA-888D-DB16E8B277F6}"/>
              </a:ext>
            </a:extLst>
          </p:cNvPr>
          <p:cNvCxnSpPr>
            <a:cxnSpLocks/>
          </p:cNvCxnSpPr>
          <p:nvPr/>
        </p:nvCxnSpPr>
        <p:spPr>
          <a:xfrm>
            <a:off x="11921309" y="12748260"/>
            <a:ext cx="777240" cy="62484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55A42336-264C-4FC4-BA7A-FCE2567D2B66}"/>
              </a:ext>
            </a:extLst>
          </p:cNvPr>
          <p:cNvCxnSpPr>
            <a:cxnSpLocks/>
          </p:cNvCxnSpPr>
          <p:nvPr/>
        </p:nvCxnSpPr>
        <p:spPr>
          <a:xfrm>
            <a:off x="11921309" y="13624560"/>
            <a:ext cx="777240" cy="62484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64F3D2E4-76AA-4E5C-8560-E347CABDD0D5}"/>
                  </a:ext>
                </a:extLst>
              </p:cNvPr>
              <p:cNvSpPr txBox="1"/>
              <p:nvPr/>
            </p:nvSpPr>
            <p:spPr>
              <a:xfrm>
                <a:off x="4595773" y="15604838"/>
                <a:ext cx="8809116" cy="591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zh-CN" sz="3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64F3D2E4-76AA-4E5C-8560-E347CABDD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73" y="15604838"/>
                <a:ext cx="8809116" cy="5911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24EF500-9EC3-4C2C-8FEA-86BE042D3686}"/>
                  </a:ext>
                </a:extLst>
              </p:cNvPr>
              <p:cNvSpPr txBox="1"/>
              <p:nvPr/>
            </p:nvSpPr>
            <p:spPr>
              <a:xfrm>
                <a:off x="3701422" y="7370862"/>
                <a:ext cx="12178433" cy="15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24EF500-9EC3-4C2C-8FEA-86BE042D3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2" y="7370862"/>
                <a:ext cx="12178433" cy="15951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4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矩形 132">
            <a:extLst>
              <a:ext uri="{FF2B5EF4-FFF2-40B4-BE49-F238E27FC236}">
                <a16:creationId xmlns:a16="http://schemas.microsoft.com/office/drawing/2014/main" id="{40454D78-B947-4CBA-97C1-63EDF408C7D9}"/>
              </a:ext>
            </a:extLst>
          </p:cNvPr>
          <p:cNvSpPr/>
          <p:nvPr/>
        </p:nvSpPr>
        <p:spPr>
          <a:xfrm>
            <a:off x="331" y="6019800"/>
            <a:ext cx="18000000" cy="912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3426161" y="1562098"/>
            <a:ext cx="108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67078" y="1954893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977378" y="2537430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6196801" y="2436223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976223" y="3463500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6206239" y="3456141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3F3F141-7D84-4620-802A-F9729D0D4857}"/>
              </a:ext>
            </a:extLst>
          </p:cNvPr>
          <p:cNvGrpSpPr/>
          <p:nvPr/>
        </p:nvGrpSpPr>
        <p:grpSpPr>
          <a:xfrm>
            <a:off x="5546858" y="2166983"/>
            <a:ext cx="1945235" cy="2247992"/>
            <a:chOff x="4989690" y="2162683"/>
            <a:chExt cx="2416883" cy="2793047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5DA14DC-1F19-4901-9ABB-7D90341C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0E944AF-0D5D-468F-B489-816662B6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164CFF8-C42D-455D-9F6C-961846DE7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67F0A65-99D7-49C8-9182-82DF826FDD6C}"/>
              </a:ext>
            </a:extLst>
          </p:cNvPr>
          <p:cNvGrpSpPr/>
          <p:nvPr/>
        </p:nvGrpSpPr>
        <p:grpSpPr>
          <a:xfrm>
            <a:off x="9049134" y="4125323"/>
            <a:ext cx="638608" cy="738001"/>
            <a:chOff x="4989690" y="2162683"/>
            <a:chExt cx="2416883" cy="2793047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648330-CB3D-40AF-BD96-0C97F8B63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5465A26-8829-4F02-A8BE-3F532CFC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B88D9CB-20B8-4085-A3CA-2B65747E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AB4E068-A1A7-4075-8A0D-CDA37C0048BE}"/>
              </a:ext>
            </a:extLst>
          </p:cNvPr>
          <p:cNvGrpSpPr/>
          <p:nvPr/>
        </p:nvGrpSpPr>
        <p:grpSpPr>
          <a:xfrm>
            <a:off x="9009822" y="2372723"/>
            <a:ext cx="638608" cy="738001"/>
            <a:chOff x="4989690" y="2162683"/>
            <a:chExt cx="2416883" cy="2793047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1805D60-CFD8-4A84-BFC8-71131846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EB09E609-BECA-4FD0-85F5-C36D1EB32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6EC9151-9784-44CA-B75E-72B2E9456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26C05-739B-441A-A3EE-594A67E11CE9}"/>
              </a:ext>
            </a:extLst>
          </p:cNvPr>
          <p:cNvGrpSpPr/>
          <p:nvPr/>
        </p:nvGrpSpPr>
        <p:grpSpPr>
          <a:xfrm>
            <a:off x="8978830" y="3302144"/>
            <a:ext cx="710935" cy="631759"/>
            <a:chOff x="9497060" y="2458720"/>
            <a:chExt cx="2052638" cy="1824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B0136C3-4F7C-4F26-B025-A041D9924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7638" y="2458720"/>
              <a:ext cx="260560" cy="101688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DB9ACD4-DA55-4C24-8847-FB747C0DB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060" y="3485997"/>
              <a:ext cx="1207612" cy="78247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FF4A3A3-63F9-4D1F-8A9A-F1421047A9F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076" y="3478638"/>
              <a:ext cx="822622" cy="80412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570CF3A-FA55-403B-9B07-F5E7F161841F}"/>
              </a:ext>
            </a:extLst>
          </p:cNvPr>
          <p:cNvSpPr txBox="1"/>
          <p:nvPr/>
        </p:nvSpPr>
        <p:spPr>
          <a:xfrm>
            <a:off x="9841411" y="4233457"/>
            <a:ext cx="411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直立空间（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Upright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2698AF-5B0D-4637-9E44-A54BF1FB3BC9}"/>
              </a:ext>
            </a:extLst>
          </p:cNvPr>
          <p:cNvSpPr txBox="1"/>
          <p:nvPr/>
        </p:nvSpPr>
        <p:spPr>
          <a:xfrm>
            <a:off x="9841411" y="3319057"/>
            <a:ext cx="34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物体空间（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D7449CC-4B95-44C2-9604-36B477956E25}"/>
              </a:ext>
            </a:extLst>
          </p:cNvPr>
          <p:cNvSpPr txBox="1"/>
          <p:nvPr/>
        </p:nvSpPr>
        <p:spPr>
          <a:xfrm>
            <a:off x="9841411" y="2404657"/>
            <a:ext cx="3474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世界空间（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47" name="椭圆 346">
            <a:extLst>
              <a:ext uri="{FF2B5EF4-FFF2-40B4-BE49-F238E27FC236}">
                <a16:creationId xmlns:a16="http://schemas.microsoft.com/office/drawing/2014/main" id="{4973EEB9-1848-49D9-BC32-3D6298A36E19}"/>
              </a:ext>
            </a:extLst>
          </p:cNvPr>
          <p:cNvSpPr/>
          <p:nvPr/>
        </p:nvSpPr>
        <p:spPr>
          <a:xfrm>
            <a:off x="8224295" y="8128052"/>
            <a:ext cx="831600" cy="8318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FA1327DC-63F8-4223-99E5-08C0A4FB6FCF}"/>
              </a:ext>
            </a:extLst>
          </p:cNvPr>
          <p:cNvGrpSpPr/>
          <p:nvPr/>
        </p:nvGrpSpPr>
        <p:grpSpPr>
          <a:xfrm>
            <a:off x="1013470" y="6382984"/>
            <a:ext cx="3233358" cy="3240768"/>
            <a:chOff x="5009348" y="2162683"/>
            <a:chExt cx="2441113" cy="2446708"/>
          </a:xfrm>
        </p:grpSpPr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4746F21B-8B08-41D0-9F43-B663FCFC9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075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83668265-8722-4D76-9580-ED8ED6D53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709" y="3792312"/>
              <a:ext cx="1630752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5B5E45D3-60B9-4BDC-BE77-6F7C3ED550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348" y="3791051"/>
              <a:ext cx="811747" cy="81834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5832A8E-1BF3-4788-BEC5-7DC34952DD03}"/>
                  </a:ext>
                </a:extLst>
              </p:cNvPr>
              <p:cNvSpPr txBox="1"/>
              <p:nvPr/>
            </p:nvSpPr>
            <p:spPr>
              <a:xfrm>
                <a:off x="3905667" y="8519344"/>
                <a:ext cx="438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5832A8E-1BF3-4788-BEC5-7DC34952D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667" y="8519344"/>
                <a:ext cx="438605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402533AB-BD6C-4107-A826-3496151F6C37}"/>
                  </a:ext>
                </a:extLst>
              </p:cNvPr>
              <p:cNvSpPr txBox="1"/>
              <p:nvPr/>
            </p:nvSpPr>
            <p:spPr>
              <a:xfrm>
                <a:off x="836067" y="930438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402533AB-BD6C-4107-A826-3496151F6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67" y="9304386"/>
                <a:ext cx="1082675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3FA2A2B8-7D07-4D47-BB9A-E9909750721E}"/>
                  </a:ext>
                </a:extLst>
              </p:cNvPr>
              <p:cNvSpPr txBox="1"/>
              <p:nvPr/>
            </p:nvSpPr>
            <p:spPr>
              <a:xfrm>
                <a:off x="1291705" y="611117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3FA2A2B8-7D07-4D47-BB9A-E99097507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705" y="6111176"/>
                <a:ext cx="1082675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60A85416-8B21-44A0-A781-CB5ECA718134}"/>
              </a:ext>
            </a:extLst>
          </p:cNvPr>
          <p:cNvGrpSpPr/>
          <p:nvPr/>
        </p:nvGrpSpPr>
        <p:grpSpPr>
          <a:xfrm rot="20803102">
            <a:off x="1201950" y="7067628"/>
            <a:ext cx="2185541" cy="2045708"/>
            <a:chOff x="5614380" y="6211237"/>
            <a:chExt cx="2185541" cy="2045708"/>
          </a:xfrm>
        </p:grpSpPr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249FD0EC-FD3E-49ED-9EE1-659702F89D18}"/>
                </a:ext>
              </a:extLst>
            </p:cNvPr>
            <p:cNvCxnSpPr>
              <a:cxnSpLocks/>
            </p:cNvCxnSpPr>
            <p:nvPr/>
          </p:nvCxnSpPr>
          <p:spPr>
            <a:xfrm rot="796898" flipV="1">
              <a:off x="6575491" y="6211237"/>
              <a:ext cx="0" cy="144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585B2B2E-4A56-4D43-9EC2-4CDF588DB181}"/>
                </a:ext>
              </a:extLst>
            </p:cNvPr>
            <p:cNvCxnSpPr>
              <a:cxnSpLocks/>
            </p:cNvCxnSpPr>
            <p:nvPr/>
          </p:nvCxnSpPr>
          <p:spPr>
            <a:xfrm rot="796898" flipH="1">
              <a:off x="5614380" y="7536945"/>
              <a:ext cx="720000" cy="72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箭头连接符 125">
              <a:extLst>
                <a:ext uri="{FF2B5EF4-FFF2-40B4-BE49-F238E27FC236}">
                  <a16:creationId xmlns:a16="http://schemas.microsoft.com/office/drawing/2014/main" id="{1C10681A-0F8C-42B1-9F3A-99BC38146F8A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359921" y="7784735"/>
              <a:ext cx="144000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53B9C269-5C81-4B67-8BDC-EAC9B3FF8AF5}"/>
                  </a:ext>
                </a:extLst>
              </p:cNvPr>
              <p:cNvSpPr txBox="1"/>
              <p:nvPr/>
            </p:nvSpPr>
            <p:spPr>
              <a:xfrm>
                <a:off x="948301" y="8719904"/>
                <a:ext cx="43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53B9C269-5C81-4B67-8BDC-EAC9B3FF8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301" y="8719904"/>
                <a:ext cx="438232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5B717109-9EEB-430E-9CAF-1D7961096AAB}"/>
                  </a:ext>
                </a:extLst>
              </p:cNvPr>
              <p:cNvSpPr txBox="1"/>
              <p:nvPr/>
            </p:nvSpPr>
            <p:spPr>
              <a:xfrm>
                <a:off x="1837300" y="7006020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5B717109-9EEB-430E-9CAF-1D7961096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00" y="7006020"/>
                <a:ext cx="1082675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614B454-A093-4A52-B8C2-F82758FC241E}"/>
                  </a:ext>
                </a:extLst>
              </p:cNvPr>
              <p:cNvSpPr txBox="1"/>
              <p:nvPr/>
            </p:nvSpPr>
            <p:spPr>
              <a:xfrm>
                <a:off x="2431025" y="85077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614B454-A093-4A52-B8C2-F82758FC2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025" y="8507795"/>
                <a:ext cx="1082675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椭圆 69">
            <a:extLst>
              <a:ext uri="{FF2B5EF4-FFF2-40B4-BE49-F238E27FC236}">
                <a16:creationId xmlns:a16="http://schemas.microsoft.com/office/drawing/2014/main" id="{B1FAA2D8-8AE1-449C-A874-2E34D799B9B3}"/>
              </a:ext>
            </a:extLst>
          </p:cNvPr>
          <p:cNvSpPr/>
          <p:nvPr/>
        </p:nvSpPr>
        <p:spPr>
          <a:xfrm>
            <a:off x="1892946" y="8115627"/>
            <a:ext cx="368299" cy="8318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3" name="组合 332">
            <a:extLst>
              <a:ext uri="{FF2B5EF4-FFF2-40B4-BE49-F238E27FC236}">
                <a16:creationId xmlns:a16="http://schemas.microsoft.com/office/drawing/2014/main" id="{0CC2430D-8294-47C3-91CD-A55901FCB498}"/>
              </a:ext>
            </a:extLst>
          </p:cNvPr>
          <p:cNvGrpSpPr/>
          <p:nvPr/>
        </p:nvGrpSpPr>
        <p:grpSpPr>
          <a:xfrm>
            <a:off x="7563874" y="6382984"/>
            <a:ext cx="3233358" cy="3240768"/>
            <a:chOff x="5009348" y="2162683"/>
            <a:chExt cx="2441113" cy="2446708"/>
          </a:xfrm>
        </p:grpSpPr>
        <p:cxnSp>
          <p:nvCxnSpPr>
            <p:cNvPr id="334" name="直接箭头连接符 333">
              <a:extLst>
                <a:ext uri="{FF2B5EF4-FFF2-40B4-BE49-F238E27FC236}">
                  <a16:creationId xmlns:a16="http://schemas.microsoft.com/office/drawing/2014/main" id="{EF987138-A3A9-44F7-93CD-E538AEE4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075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箭头连接符 334">
              <a:extLst>
                <a:ext uri="{FF2B5EF4-FFF2-40B4-BE49-F238E27FC236}">
                  <a16:creationId xmlns:a16="http://schemas.microsoft.com/office/drawing/2014/main" id="{1314E126-344E-490F-BC91-857F172FB2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709" y="3792312"/>
              <a:ext cx="1630752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箭头连接符 335">
              <a:extLst>
                <a:ext uri="{FF2B5EF4-FFF2-40B4-BE49-F238E27FC236}">
                  <a16:creationId xmlns:a16="http://schemas.microsoft.com/office/drawing/2014/main" id="{60D81725-8C7C-46B5-92C2-4599CF9E9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348" y="3791051"/>
              <a:ext cx="811747" cy="81834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文本框 336">
                <a:extLst>
                  <a:ext uri="{FF2B5EF4-FFF2-40B4-BE49-F238E27FC236}">
                    <a16:creationId xmlns:a16="http://schemas.microsoft.com/office/drawing/2014/main" id="{2EB912FC-9069-411F-8C07-E6C93DC73923}"/>
                  </a:ext>
                </a:extLst>
              </p:cNvPr>
              <p:cNvSpPr txBox="1"/>
              <p:nvPr/>
            </p:nvSpPr>
            <p:spPr>
              <a:xfrm>
                <a:off x="10456071" y="8519344"/>
                <a:ext cx="438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37" name="文本框 336">
                <a:extLst>
                  <a:ext uri="{FF2B5EF4-FFF2-40B4-BE49-F238E27FC236}">
                    <a16:creationId xmlns:a16="http://schemas.microsoft.com/office/drawing/2014/main" id="{2EB912FC-9069-411F-8C07-E6C93DC73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071" y="8519344"/>
                <a:ext cx="438605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文本框 337">
                <a:extLst>
                  <a:ext uri="{FF2B5EF4-FFF2-40B4-BE49-F238E27FC236}">
                    <a16:creationId xmlns:a16="http://schemas.microsoft.com/office/drawing/2014/main" id="{8FF32038-8935-46B7-876E-2DBE28F80B1D}"/>
                  </a:ext>
                </a:extLst>
              </p:cNvPr>
              <p:cNvSpPr txBox="1"/>
              <p:nvPr/>
            </p:nvSpPr>
            <p:spPr>
              <a:xfrm>
                <a:off x="7386471" y="930438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38" name="文本框 337">
                <a:extLst>
                  <a:ext uri="{FF2B5EF4-FFF2-40B4-BE49-F238E27FC236}">
                    <a16:creationId xmlns:a16="http://schemas.microsoft.com/office/drawing/2014/main" id="{8FF32038-8935-46B7-876E-2DBE28F80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71" y="9304386"/>
                <a:ext cx="1082675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文本框 338">
                <a:extLst>
                  <a:ext uri="{FF2B5EF4-FFF2-40B4-BE49-F238E27FC236}">
                    <a16:creationId xmlns:a16="http://schemas.microsoft.com/office/drawing/2014/main" id="{5D9ED921-A08F-4C21-AFAB-CCE7F471C1A5}"/>
                  </a:ext>
                </a:extLst>
              </p:cNvPr>
              <p:cNvSpPr txBox="1"/>
              <p:nvPr/>
            </p:nvSpPr>
            <p:spPr>
              <a:xfrm>
                <a:off x="7842109" y="611117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39" name="文本框 338">
                <a:extLst>
                  <a:ext uri="{FF2B5EF4-FFF2-40B4-BE49-F238E27FC236}">
                    <a16:creationId xmlns:a16="http://schemas.microsoft.com/office/drawing/2014/main" id="{5D9ED921-A08F-4C21-AFAB-CCE7F471C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109" y="6111176"/>
                <a:ext cx="1082675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D0E917C8-AE0F-45E1-A661-94BC16F2B51A}"/>
              </a:ext>
            </a:extLst>
          </p:cNvPr>
          <p:cNvGrpSpPr/>
          <p:nvPr/>
        </p:nvGrpSpPr>
        <p:grpSpPr>
          <a:xfrm rot="20803102">
            <a:off x="7995165" y="8365066"/>
            <a:ext cx="2185541" cy="1508097"/>
            <a:chOff x="5614380" y="7536945"/>
            <a:chExt cx="2185541" cy="1508097"/>
          </a:xfrm>
        </p:grpSpPr>
        <p:cxnSp>
          <p:nvCxnSpPr>
            <p:cNvPr id="341" name="直接箭头连接符 340">
              <a:extLst>
                <a:ext uri="{FF2B5EF4-FFF2-40B4-BE49-F238E27FC236}">
                  <a16:creationId xmlns:a16="http://schemas.microsoft.com/office/drawing/2014/main" id="{7003273C-EF27-4291-84F2-B881902E8907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244524" y="7605042"/>
              <a:ext cx="0" cy="144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箭头连接符 341">
              <a:extLst>
                <a:ext uri="{FF2B5EF4-FFF2-40B4-BE49-F238E27FC236}">
                  <a16:creationId xmlns:a16="http://schemas.microsoft.com/office/drawing/2014/main" id="{0CAC1DC6-C2FC-4132-95AB-21258CD17EB0}"/>
                </a:ext>
              </a:extLst>
            </p:cNvPr>
            <p:cNvCxnSpPr>
              <a:cxnSpLocks/>
            </p:cNvCxnSpPr>
            <p:nvPr/>
          </p:nvCxnSpPr>
          <p:spPr>
            <a:xfrm rot="796898" flipH="1">
              <a:off x="5614380" y="7536945"/>
              <a:ext cx="720000" cy="72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箭头连接符 342">
              <a:extLst>
                <a:ext uri="{FF2B5EF4-FFF2-40B4-BE49-F238E27FC236}">
                  <a16:creationId xmlns:a16="http://schemas.microsoft.com/office/drawing/2014/main" id="{EEDEA778-8D2D-43EF-BB4C-58A2764AEF8E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359921" y="7784735"/>
              <a:ext cx="144000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文本框 343">
                <a:extLst>
                  <a:ext uri="{FF2B5EF4-FFF2-40B4-BE49-F238E27FC236}">
                    <a16:creationId xmlns:a16="http://schemas.microsoft.com/office/drawing/2014/main" id="{1488397A-B2CE-4525-B962-5C1E631182B7}"/>
                  </a:ext>
                </a:extLst>
              </p:cNvPr>
              <p:cNvSpPr txBox="1"/>
              <p:nvPr/>
            </p:nvSpPr>
            <p:spPr>
              <a:xfrm>
                <a:off x="8758545" y="9571096"/>
                <a:ext cx="43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4" name="文本框 343">
                <a:extLst>
                  <a:ext uri="{FF2B5EF4-FFF2-40B4-BE49-F238E27FC236}">
                    <a16:creationId xmlns:a16="http://schemas.microsoft.com/office/drawing/2014/main" id="{1488397A-B2CE-4525-B962-5C1E63118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545" y="9571096"/>
                <a:ext cx="438232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文本框 344">
                <a:extLst>
                  <a:ext uri="{FF2B5EF4-FFF2-40B4-BE49-F238E27FC236}">
                    <a16:creationId xmlns:a16="http://schemas.microsoft.com/office/drawing/2014/main" id="{F4354C04-A033-45DB-902E-FE731D34B7B6}"/>
                  </a:ext>
                </a:extLst>
              </p:cNvPr>
              <p:cNvSpPr txBox="1"/>
              <p:nvPr/>
            </p:nvSpPr>
            <p:spPr>
              <a:xfrm>
                <a:off x="7380512" y="8719904"/>
                <a:ext cx="5006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5" name="文本框 344">
                <a:extLst>
                  <a:ext uri="{FF2B5EF4-FFF2-40B4-BE49-F238E27FC236}">
                    <a16:creationId xmlns:a16="http://schemas.microsoft.com/office/drawing/2014/main" id="{F4354C04-A033-45DB-902E-FE731D34B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512" y="8719904"/>
                <a:ext cx="500677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文本框 345">
                <a:extLst>
                  <a:ext uri="{FF2B5EF4-FFF2-40B4-BE49-F238E27FC236}">
                    <a16:creationId xmlns:a16="http://schemas.microsoft.com/office/drawing/2014/main" id="{B2C3292B-E16D-4620-B35E-D82C5C76AB9E}"/>
                  </a:ext>
                </a:extLst>
              </p:cNvPr>
              <p:cNvSpPr txBox="1"/>
              <p:nvPr/>
            </p:nvSpPr>
            <p:spPr>
              <a:xfrm>
                <a:off x="8981429" y="85077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6" name="文本框 345">
                <a:extLst>
                  <a:ext uri="{FF2B5EF4-FFF2-40B4-BE49-F238E27FC236}">
                    <a16:creationId xmlns:a16="http://schemas.microsoft.com/office/drawing/2014/main" id="{B2C3292B-E16D-4620-B35E-D82C5C76A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429" y="8507795"/>
                <a:ext cx="1082675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9" name="组合 348">
            <a:extLst>
              <a:ext uri="{FF2B5EF4-FFF2-40B4-BE49-F238E27FC236}">
                <a16:creationId xmlns:a16="http://schemas.microsoft.com/office/drawing/2014/main" id="{9BCB38A9-E2DF-4A03-8BB3-15C5DFF4514B}"/>
              </a:ext>
            </a:extLst>
          </p:cNvPr>
          <p:cNvGrpSpPr/>
          <p:nvPr/>
        </p:nvGrpSpPr>
        <p:grpSpPr>
          <a:xfrm>
            <a:off x="13734260" y="6382984"/>
            <a:ext cx="3233358" cy="3240768"/>
            <a:chOff x="5009348" y="2162683"/>
            <a:chExt cx="2441113" cy="2446708"/>
          </a:xfrm>
        </p:grpSpPr>
        <p:cxnSp>
          <p:nvCxnSpPr>
            <p:cNvPr id="350" name="直接箭头连接符 349">
              <a:extLst>
                <a:ext uri="{FF2B5EF4-FFF2-40B4-BE49-F238E27FC236}">
                  <a16:creationId xmlns:a16="http://schemas.microsoft.com/office/drawing/2014/main" id="{CE88770C-926C-43E7-93F6-C93E3BCB6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075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箭头连接符 350">
              <a:extLst>
                <a:ext uri="{FF2B5EF4-FFF2-40B4-BE49-F238E27FC236}">
                  <a16:creationId xmlns:a16="http://schemas.microsoft.com/office/drawing/2014/main" id="{50DCAB22-5846-418B-9B93-0698D45D57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709" y="3792312"/>
              <a:ext cx="1630752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箭头连接符 351">
              <a:extLst>
                <a:ext uri="{FF2B5EF4-FFF2-40B4-BE49-F238E27FC236}">
                  <a16:creationId xmlns:a16="http://schemas.microsoft.com/office/drawing/2014/main" id="{C155F067-A4E1-481E-A2AB-BB27C0214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348" y="3791051"/>
              <a:ext cx="811747" cy="81834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文本框 352">
                <a:extLst>
                  <a:ext uri="{FF2B5EF4-FFF2-40B4-BE49-F238E27FC236}">
                    <a16:creationId xmlns:a16="http://schemas.microsoft.com/office/drawing/2014/main" id="{1F2AA260-3CF9-43DC-B9CE-5C45470900B3}"/>
                  </a:ext>
                </a:extLst>
              </p:cNvPr>
              <p:cNvSpPr txBox="1"/>
              <p:nvPr/>
            </p:nvSpPr>
            <p:spPr>
              <a:xfrm>
                <a:off x="16626457" y="8519344"/>
                <a:ext cx="438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3" name="文本框 352">
                <a:extLst>
                  <a:ext uri="{FF2B5EF4-FFF2-40B4-BE49-F238E27FC236}">
                    <a16:creationId xmlns:a16="http://schemas.microsoft.com/office/drawing/2014/main" id="{1F2AA260-3CF9-43DC-B9CE-5C4547090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6457" y="8519344"/>
                <a:ext cx="438605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文本框 353">
                <a:extLst>
                  <a:ext uri="{FF2B5EF4-FFF2-40B4-BE49-F238E27FC236}">
                    <a16:creationId xmlns:a16="http://schemas.microsoft.com/office/drawing/2014/main" id="{F0A5907F-3CD9-47AF-A35A-4DB23C2C13F6}"/>
                  </a:ext>
                </a:extLst>
              </p:cNvPr>
              <p:cNvSpPr txBox="1"/>
              <p:nvPr/>
            </p:nvSpPr>
            <p:spPr>
              <a:xfrm>
                <a:off x="13556857" y="930438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4" name="文本框 353">
                <a:extLst>
                  <a:ext uri="{FF2B5EF4-FFF2-40B4-BE49-F238E27FC236}">
                    <a16:creationId xmlns:a16="http://schemas.microsoft.com/office/drawing/2014/main" id="{F0A5907F-3CD9-47AF-A35A-4DB23C2C1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6857" y="9304386"/>
                <a:ext cx="1082675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文本框 354">
                <a:extLst>
                  <a:ext uri="{FF2B5EF4-FFF2-40B4-BE49-F238E27FC236}">
                    <a16:creationId xmlns:a16="http://schemas.microsoft.com/office/drawing/2014/main" id="{3DDCE4DF-3BE2-4546-B3EA-6B38FC9A9E96}"/>
                  </a:ext>
                </a:extLst>
              </p:cNvPr>
              <p:cNvSpPr txBox="1"/>
              <p:nvPr/>
            </p:nvSpPr>
            <p:spPr>
              <a:xfrm>
                <a:off x="14012495" y="611117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5" name="文本框 354">
                <a:extLst>
                  <a:ext uri="{FF2B5EF4-FFF2-40B4-BE49-F238E27FC236}">
                    <a16:creationId xmlns:a16="http://schemas.microsoft.com/office/drawing/2014/main" id="{3DDCE4DF-3BE2-4546-B3EA-6B38FC9A9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495" y="6111176"/>
                <a:ext cx="1082675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6" name="组合 355">
            <a:extLst>
              <a:ext uri="{FF2B5EF4-FFF2-40B4-BE49-F238E27FC236}">
                <a16:creationId xmlns:a16="http://schemas.microsoft.com/office/drawing/2014/main" id="{E76D2D55-A97D-454B-A32E-9A952BEDD096}"/>
              </a:ext>
            </a:extLst>
          </p:cNvPr>
          <p:cNvGrpSpPr/>
          <p:nvPr/>
        </p:nvGrpSpPr>
        <p:grpSpPr>
          <a:xfrm rot="20803102">
            <a:off x="14043329" y="7619097"/>
            <a:ext cx="1895819" cy="1999540"/>
            <a:chOff x="5614228" y="6742999"/>
            <a:chExt cx="1895819" cy="1999540"/>
          </a:xfrm>
        </p:grpSpPr>
        <p:cxnSp>
          <p:nvCxnSpPr>
            <p:cNvPr id="357" name="直接箭头连接符 356">
              <a:extLst>
                <a:ext uri="{FF2B5EF4-FFF2-40B4-BE49-F238E27FC236}">
                  <a16:creationId xmlns:a16="http://schemas.microsoft.com/office/drawing/2014/main" id="{CD995018-EC9E-4DFF-B813-CBEF299ADE73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279743" y="7727339"/>
              <a:ext cx="1015200" cy="10152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箭头连接符 357">
              <a:extLst>
                <a:ext uri="{FF2B5EF4-FFF2-40B4-BE49-F238E27FC236}">
                  <a16:creationId xmlns:a16="http://schemas.microsoft.com/office/drawing/2014/main" id="{5321042F-D1DA-428A-9B97-95A0C50DFD99}"/>
                </a:ext>
              </a:extLst>
            </p:cNvPr>
            <p:cNvCxnSpPr>
              <a:cxnSpLocks/>
            </p:cNvCxnSpPr>
            <p:nvPr/>
          </p:nvCxnSpPr>
          <p:spPr>
            <a:xfrm rot="796898" flipH="1">
              <a:off x="5614228" y="7538253"/>
              <a:ext cx="701523" cy="71652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箭头连接符 358">
              <a:extLst>
                <a:ext uri="{FF2B5EF4-FFF2-40B4-BE49-F238E27FC236}">
                  <a16:creationId xmlns:a16="http://schemas.microsoft.com/office/drawing/2014/main" id="{08363929-7D0D-4288-A03D-B055460D0C22}"/>
                </a:ext>
              </a:extLst>
            </p:cNvPr>
            <p:cNvCxnSpPr>
              <a:cxnSpLocks/>
            </p:cNvCxnSpPr>
            <p:nvPr/>
          </p:nvCxnSpPr>
          <p:spPr>
            <a:xfrm rot="796898" flipV="1">
              <a:off x="6494847" y="6742999"/>
              <a:ext cx="1015200" cy="10152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文本框 359">
                <a:extLst>
                  <a:ext uri="{FF2B5EF4-FFF2-40B4-BE49-F238E27FC236}">
                    <a16:creationId xmlns:a16="http://schemas.microsoft.com/office/drawing/2014/main" id="{5A864F09-1022-49AA-A676-751FDDE18F28}"/>
                  </a:ext>
                </a:extLst>
              </p:cNvPr>
              <p:cNvSpPr txBox="1"/>
              <p:nvPr/>
            </p:nvSpPr>
            <p:spPr>
              <a:xfrm>
                <a:off x="15814584" y="9151996"/>
                <a:ext cx="43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60" name="文本框 359">
                <a:extLst>
                  <a:ext uri="{FF2B5EF4-FFF2-40B4-BE49-F238E27FC236}">
                    <a16:creationId xmlns:a16="http://schemas.microsoft.com/office/drawing/2014/main" id="{5A864F09-1022-49AA-A676-751FDDE18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4584" y="9151996"/>
                <a:ext cx="438232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文本框 360">
                <a:extLst>
                  <a:ext uri="{FF2B5EF4-FFF2-40B4-BE49-F238E27FC236}">
                    <a16:creationId xmlns:a16="http://schemas.microsoft.com/office/drawing/2014/main" id="{1CCE6D9D-662C-4F17-A954-053795555C81}"/>
                  </a:ext>
                </a:extLst>
              </p:cNvPr>
              <p:cNvSpPr txBox="1"/>
              <p:nvPr/>
            </p:nvSpPr>
            <p:spPr>
              <a:xfrm>
                <a:off x="13646568" y="8719904"/>
                <a:ext cx="5006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61" name="文本框 360">
                <a:extLst>
                  <a:ext uri="{FF2B5EF4-FFF2-40B4-BE49-F238E27FC236}">
                    <a16:creationId xmlns:a16="http://schemas.microsoft.com/office/drawing/2014/main" id="{1CCE6D9D-662C-4F17-A954-053795555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568" y="8719904"/>
                <a:ext cx="500677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文本框 361">
                <a:extLst>
                  <a:ext uri="{FF2B5EF4-FFF2-40B4-BE49-F238E27FC236}">
                    <a16:creationId xmlns:a16="http://schemas.microsoft.com/office/drawing/2014/main" id="{7B79F0F4-62C6-4C8F-B0A6-9F60A701A968}"/>
                  </a:ext>
                </a:extLst>
              </p:cNvPr>
              <p:cNvSpPr txBox="1"/>
              <p:nvPr/>
            </p:nvSpPr>
            <p:spPr>
              <a:xfrm>
                <a:off x="15833640" y="6824771"/>
                <a:ext cx="40012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62" name="文本框 361">
                <a:extLst>
                  <a:ext uri="{FF2B5EF4-FFF2-40B4-BE49-F238E27FC236}">
                    <a16:creationId xmlns:a16="http://schemas.microsoft.com/office/drawing/2014/main" id="{7B79F0F4-62C6-4C8F-B0A6-9F60A701A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3640" y="6824771"/>
                <a:ext cx="400120" cy="6463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7" name="弧形 426">
            <a:extLst>
              <a:ext uri="{FF2B5EF4-FFF2-40B4-BE49-F238E27FC236}">
                <a16:creationId xmlns:a16="http://schemas.microsoft.com/office/drawing/2014/main" id="{88FB66CD-953F-4F44-B2D8-5D1BF86820E5}"/>
              </a:ext>
            </a:extLst>
          </p:cNvPr>
          <p:cNvSpPr/>
          <p:nvPr/>
        </p:nvSpPr>
        <p:spPr>
          <a:xfrm>
            <a:off x="1718320" y="7949733"/>
            <a:ext cx="720000" cy="1188000"/>
          </a:xfrm>
          <a:prstGeom prst="arc">
            <a:avLst>
              <a:gd name="adj1" fmla="val 9032304"/>
              <a:gd name="adj2" fmla="val 15844143"/>
            </a:avLst>
          </a:prstGeom>
          <a:ln w="25400">
            <a:solidFill>
              <a:schemeClr val="accent4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弧形 427">
            <a:extLst>
              <a:ext uri="{FF2B5EF4-FFF2-40B4-BE49-F238E27FC236}">
                <a16:creationId xmlns:a16="http://schemas.microsoft.com/office/drawing/2014/main" id="{908DB279-8CA7-4E10-A39C-24216FF534B1}"/>
              </a:ext>
            </a:extLst>
          </p:cNvPr>
          <p:cNvSpPr/>
          <p:nvPr/>
        </p:nvSpPr>
        <p:spPr>
          <a:xfrm>
            <a:off x="8046095" y="7949977"/>
            <a:ext cx="1188000" cy="1188000"/>
          </a:xfrm>
          <a:prstGeom prst="arc">
            <a:avLst>
              <a:gd name="adj1" fmla="val 11953796"/>
              <a:gd name="adj2" fmla="val 15605984"/>
            </a:avLst>
          </a:prstGeom>
          <a:ln w="25400">
            <a:solidFill>
              <a:schemeClr val="accent4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2C0D58C7-3B79-42C3-B349-A8E7D523D362}"/>
                  </a:ext>
                </a:extLst>
              </p:cNvPr>
              <p:cNvSpPr txBox="1"/>
              <p:nvPr/>
            </p:nvSpPr>
            <p:spPr>
              <a:xfrm>
                <a:off x="5068889" y="7376444"/>
                <a:ext cx="1627186" cy="589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(90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2C0D58C7-3B79-42C3-B349-A8E7D523D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889" y="7376444"/>
                <a:ext cx="1627186" cy="58958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2" name="弧形 431">
            <a:extLst>
              <a:ext uri="{FF2B5EF4-FFF2-40B4-BE49-F238E27FC236}">
                <a16:creationId xmlns:a16="http://schemas.microsoft.com/office/drawing/2014/main" id="{6F38DD8F-B4A3-4161-AD4F-A65B7CF41914}"/>
              </a:ext>
            </a:extLst>
          </p:cNvPr>
          <p:cNvSpPr/>
          <p:nvPr/>
        </p:nvSpPr>
        <p:spPr>
          <a:xfrm rot="5400000" flipV="1">
            <a:off x="5751201" y="6938231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文本框 432">
                <a:extLst>
                  <a:ext uri="{FF2B5EF4-FFF2-40B4-BE49-F238E27FC236}">
                    <a16:creationId xmlns:a16="http://schemas.microsoft.com/office/drawing/2014/main" id="{24CAAF17-40F0-4D09-9A5E-2E10FE62A9F6}"/>
                  </a:ext>
                </a:extLst>
              </p:cNvPr>
              <p:cNvSpPr txBox="1"/>
              <p:nvPr/>
            </p:nvSpPr>
            <p:spPr>
              <a:xfrm>
                <a:off x="11315894" y="7376445"/>
                <a:ext cx="162718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(45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33" name="文本框 432">
                <a:extLst>
                  <a:ext uri="{FF2B5EF4-FFF2-40B4-BE49-F238E27FC236}">
                    <a16:creationId xmlns:a16="http://schemas.microsoft.com/office/drawing/2014/main" id="{24CAAF17-40F0-4D09-9A5E-2E10FE62A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5894" y="7376445"/>
                <a:ext cx="1627186" cy="5539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4" name="弧形 433">
            <a:extLst>
              <a:ext uri="{FF2B5EF4-FFF2-40B4-BE49-F238E27FC236}">
                <a16:creationId xmlns:a16="http://schemas.microsoft.com/office/drawing/2014/main" id="{B348AF9B-5192-4C31-8987-C270FD0ECAA8}"/>
              </a:ext>
            </a:extLst>
          </p:cNvPr>
          <p:cNvSpPr/>
          <p:nvPr/>
        </p:nvSpPr>
        <p:spPr>
          <a:xfrm rot="5400000" flipV="1">
            <a:off x="11998206" y="6938232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443" name="椭圆 442">
            <a:extLst>
              <a:ext uri="{FF2B5EF4-FFF2-40B4-BE49-F238E27FC236}">
                <a16:creationId xmlns:a16="http://schemas.microsoft.com/office/drawing/2014/main" id="{2778E1DF-170D-4763-9930-C51C17C0B342}"/>
              </a:ext>
            </a:extLst>
          </p:cNvPr>
          <p:cNvSpPr/>
          <p:nvPr/>
        </p:nvSpPr>
        <p:spPr>
          <a:xfrm>
            <a:off x="8220720" y="8115627"/>
            <a:ext cx="831600" cy="8318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56" name="组合 455">
            <a:extLst>
              <a:ext uri="{FF2B5EF4-FFF2-40B4-BE49-F238E27FC236}">
                <a16:creationId xmlns:a16="http://schemas.microsoft.com/office/drawing/2014/main" id="{483EF15D-DA57-4872-8B0E-A4BFFF43A404}"/>
              </a:ext>
            </a:extLst>
          </p:cNvPr>
          <p:cNvGrpSpPr/>
          <p:nvPr/>
        </p:nvGrpSpPr>
        <p:grpSpPr>
          <a:xfrm>
            <a:off x="2459051" y="10692493"/>
            <a:ext cx="3541934" cy="1175556"/>
            <a:chOff x="3543300" y="10134600"/>
            <a:chExt cx="4419600" cy="1466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EC29DFB-4B20-417B-9987-0F235C8D3C74}"/>
                    </a:ext>
                  </a:extLst>
                </p:cNvPr>
                <p:cNvSpPr txBox="1"/>
                <p:nvPr/>
              </p:nvSpPr>
              <p:spPr>
                <a:xfrm>
                  <a:off x="3581290" y="10221445"/>
                  <a:ext cx="4370546" cy="6283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EC29DFB-4B20-417B-9987-0F235C8D3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290" y="10221445"/>
                  <a:ext cx="4370546" cy="628387"/>
                </a:xfrm>
                <a:prstGeom prst="rect">
                  <a:avLst/>
                </a:prstGeom>
                <a:blipFill>
                  <a:blip r:embed="rId28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55B61144-9C26-4814-B8F4-E074F64D55E1}"/>
                    </a:ext>
                  </a:extLst>
                </p:cNvPr>
                <p:cNvSpPr txBox="1"/>
                <p:nvPr/>
              </p:nvSpPr>
              <p:spPr>
                <a:xfrm>
                  <a:off x="3581258" y="10888828"/>
                  <a:ext cx="4332547" cy="6283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accent5"/>
                            </a:solidFill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55B61144-9C26-4814-B8F4-E074F64D5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258" y="10888828"/>
                  <a:ext cx="4332547" cy="628387"/>
                </a:xfrm>
                <a:prstGeom prst="rect">
                  <a:avLst/>
                </a:prstGeom>
                <a:blipFill>
                  <a:blip r:embed="rId29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2" name="矩形 451">
              <a:extLst>
                <a:ext uri="{FF2B5EF4-FFF2-40B4-BE49-F238E27FC236}">
                  <a16:creationId xmlns:a16="http://schemas.microsoft.com/office/drawing/2014/main" id="{EE78B0B5-BBBD-44A9-9134-F0BF174CC170}"/>
                </a:ext>
              </a:extLst>
            </p:cNvPr>
            <p:cNvSpPr/>
            <p:nvPr/>
          </p:nvSpPr>
          <p:spPr>
            <a:xfrm>
              <a:off x="3543300" y="10134600"/>
              <a:ext cx="4419600" cy="1466850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3F14AE43-1424-48E5-BA8A-9F05E075C88C}"/>
              </a:ext>
            </a:extLst>
          </p:cNvPr>
          <p:cNvGrpSpPr/>
          <p:nvPr/>
        </p:nvGrpSpPr>
        <p:grpSpPr>
          <a:xfrm>
            <a:off x="11953234" y="10692493"/>
            <a:ext cx="5904238" cy="1175556"/>
            <a:chOff x="10176828" y="10134600"/>
            <a:chExt cx="5904238" cy="11755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C433C199-101A-47B3-BB72-9D9D31AAEC68}"/>
                    </a:ext>
                  </a:extLst>
                </p:cNvPr>
                <p:cNvSpPr txBox="1"/>
                <p:nvPr/>
              </p:nvSpPr>
              <p:spPr>
                <a:xfrm>
                  <a:off x="10176828" y="10221445"/>
                  <a:ext cx="4144016" cy="50385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C433C199-101A-47B3-BB72-9D9D31AAE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6828" y="10221445"/>
                  <a:ext cx="4144016" cy="503856"/>
                </a:xfrm>
                <a:prstGeom prst="rect">
                  <a:avLst/>
                </a:prstGeom>
                <a:blipFill>
                  <a:blip r:embed="rId30"/>
                  <a:stretch>
                    <a:fillRect b="-108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7" name="组合 456">
              <a:extLst>
                <a:ext uri="{FF2B5EF4-FFF2-40B4-BE49-F238E27FC236}">
                  <a16:creationId xmlns:a16="http://schemas.microsoft.com/office/drawing/2014/main" id="{22A653B2-069F-4865-AF20-E72E97FA4CE6}"/>
                </a:ext>
              </a:extLst>
            </p:cNvPr>
            <p:cNvGrpSpPr/>
            <p:nvPr/>
          </p:nvGrpSpPr>
          <p:grpSpPr>
            <a:xfrm>
              <a:off x="10420621" y="10134600"/>
              <a:ext cx="5660445" cy="1175556"/>
              <a:chOff x="10439400" y="10134600"/>
              <a:chExt cx="7063063" cy="1466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文本框 155">
                    <a:extLst>
                      <a:ext uri="{FF2B5EF4-FFF2-40B4-BE49-F238E27FC236}">
                        <a16:creationId xmlns:a16="http://schemas.microsoft.com/office/drawing/2014/main" id="{4E5A5971-4427-4FFC-8014-DF75A6E754BF}"/>
                      </a:ext>
                    </a:extLst>
                  </p:cNvPr>
                  <p:cNvSpPr txBox="1"/>
                  <p:nvPr/>
                </p:nvSpPr>
                <p:spPr>
                  <a:xfrm>
                    <a:off x="10458929" y="10900693"/>
                    <a:ext cx="7043534" cy="6291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56" name="文本框 155">
                    <a:extLst>
                      <a:ext uri="{FF2B5EF4-FFF2-40B4-BE49-F238E27FC236}">
                        <a16:creationId xmlns:a16="http://schemas.microsoft.com/office/drawing/2014/main" id="{4E5A5971-4427-4FFC-8014-DF75A6E754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58929" y="10900693"/>
                    <a:ext cx="7043534" cy="629188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121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8E664E10-7FCE-40E5-9203-4139A92073E4}"/>
                  </a:ext>
                </a:extLst>
              </p:cNvPr>
              <p:cNvSpPr/>
              <p:nvPr/>
            </p:nvSpPr>
            <p:spPr>
              <a:xfrm>
                <a:off x="10439400" y="10134600"/>
                <a:ext cx="6953250" cy="1466850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459" name="组合 458">
            <a:extLst>
              <a:ext uri="{FF2B5EF4-FFF2-40B4-BE49-F238E27FC236}">
                <a16:creationId xmlns:a16="http://schemas.microsoft.com/office/drawing/2014/main" id="{DBAA3C14-3841-4E5C-B3C9-B1CD2DE1A754}"/>
              </a:ext>
            </a:extLst>
          </p:cNvPr>
          <p:cNvGrpSpPr/>
          <p:nvPr/>
        </p:nvGrpSpPr>
        <p:grpSpPr>
          <a:xfrm>
            <a:off x="210257" y="10692493"/>
            <a:ext cx="1694744" cy="1175556"/>
            <a:chOff x="1026945" y="12660086"/>
            <a:chExt cx="2114689" cy="1466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12D56585-AF12-46C4-8C52-E4AB9B4520D8}"/>
                    </a:ext>
                  </a:extLst>
                </p:cNvPr>
                <p:cNvSpPr txBox="1"/>
                <p:nvPr/>
              </p:nvSpPr>
              <p:spPr>
                <a:xfrm>
                  <a:off x="1123084" y="12740985"/>
                  <a:ext cx="2018550" cy="5760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×4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12D56585-AF12-46C4-8C52-E4AB9B452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084" y="12740985"/>
                  <a:ext cx="2018550" cy="576062"/>
                </a:xfrm>
                <a:prstGeom prst="rect">
                  <a:avLst/>
                </a:prstGeom>
                <a:blipFill>
                  <a:blip r:embed="rId32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DA0EFBCC-F7D0-4405-ADD5-7FB901D68A73}"/>
                </a:ext>
              </a:extLst>
            </p:cNvPr>
            <p:cNvGrpSpPr/>
            <p:nvPr/>
          </p:nvGrpSpPr>
          <p:grpSpPr>
            <a:xfrm>
              <a:off x="1026945" y="12660086"/>
              <a:ext cx="2079112" cy="1466850"/>
              <a:chOff x="1026945" y="12660086"/>
              <a:chExt cx="2079112" cy="1466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912BD2BA-9FD8-4E59-9BA7-784627F812A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945" y="13411034"/>
                    <a:ext cx="2059224" cy="58422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912BD2BA-9FD8-4E59-9BA7-784627F81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6945" y="13411034"/>
                    <a:ext cx="2059224" cy="584223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129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1" name="矩形 190">
                <a:extLst>
                  <a:ext uri="{FF2B5EF4-FFF2-40B4-BE49-F238E27FC236}">
                    <a16:creationId xmlns:a16="http://schemas.microsoft.com/office/drawing/2014/main" id="{B38F74F2-9DAE-4C48-9DB7-3CF3B98BBF47}"/>
                  </a:ext>
                </a:extLst>
              </p:cNvPr>
              <p:cNvSpPr/>
              <p:nvPr/>
            </p:nvSpPr>
            <p:spPr>
              <a:xfrm>
                <a:off x="1090386" y="12660086"/>
                <a:ext cx="2015671" cy="1466850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460" name="组合 459">
            <a:extLst>
              <a:ext uri="{FF2B5EF4-FFF2-40B4-BE49-F238E27FC236}">
                <a16:creationId xmlns:a16="http://schemas.microsoft.com/office/drawing/2014/main" id="{B41E6BD3-F8D9-4159-88F8-1BF5A8EB16E4}"/>
              </a:ext>
            </a:extLst>
          </p:cNvPr>
          <p:cNvGrpSpPr/>
          <p:nvPr/>
        </p:nvGrpSpPr>
        <p:grpSpPr>
          <a:xfrm>
            <a:off x="6269285" y="10692493"/>
            <a:ext cx="5358498" cy="1175556"/>
            <a:chOff x="6100790" y="12660086"/>
            <a:chExt cx="6686296" cy="1466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E894F56-8B39-40D5-AF38-1F8A0DA1FAE2}"/>
                    </a:ext>
                  </a:extLst>
                </p:cNvPr>
                <p:cNvSpPr txBox="1"/>
                <p:nvPr/>
              </p:nvSpPr>
              <p:spPr>
                <a:xfrm>
                  <a:off x="6100790" y="13390720"/>
                  <a:ext cx="5301926" cy="5854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zh-CN" sz="24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accent5"/>
                            </a:solidFill>
                          </a:rPr>
                          <m:t> 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E894F56-8B39-40D5-AF38-1F8A0DA1FA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0790" y="13390720"/>
                  <a:ext cx="5301926" cy="585423"/>
                </a:xfrm>
                <a:prstGeom prst="rect">
                  <a:avLst/>
                </a:prstGeom>
                <a:blipFill>
                  <a:blip r:embed="rId34"/>
                  <a:stretch>
                    <a:fillRect b="-25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7B196DA7-9520-446C-9797-17FF75C2A068}"/>
                </a:ext>
              </a:extLst>
            </p:cNvPr>
            <p:cNvGrpSpPr/>
            <p:nvPr/>
          </p:nvGrpSpPr>
          <p:grpSpPr>
            <a:xfrm>
              <a:off x="6475186" y="12660086"/>
              <a:ext cx="6311900" cy="1466850"/>
              <a:chOff x="6475186" y="12660086"/>
              <a:chExt cx="6311900" cy="1466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8C5F2B67-89C6-4BB2-9FF4-AAAF265F19BD}"/>
                      </a:ext>
                    </a:extLst>
                  </p:cNvPr>
                  <p:cNvSpPr txBox="1"/>
                  <p:nvPr/>
                </p:nvSpPr>
                <p:spPr>
                  <a:xfrm>
                    <a:off x="6635229" y="12729494"/>
                    <a:ext cx="6081865" cy="61166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altLang="zh-CN" sz="2400" dirty="0">
                        <a:solidFill>
                          <a:schemeClr val="accent5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8C5F2B67-89C6-4BB2-9FF4-AAAF265F19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5229" y="12729494"/>
                    <a:ext cx="6081865" cy="611667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b="-617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51E3BACF-D723-4472-AF56-ACF40476B53B}"/>
                  </a:ext>
                </a:extLst>
              </p:cNvPr>
              <p:cNvSpPr/>
              <p:nvPr/>
            </p:nvSpPr>
            <p:spPr>
              <a:xfrm>
                <a:off x="6475186" y="12660086"/>
                <a:ext cx="6311900" cy="1466850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476" name="组合 475">
            <a:extLst>
              <a:ext uri="{FF2B5EF4-FFF2-40B4-BE49-F238E27FC236}">
                <a16:creationId xmlns:a16="http://schemas.microsoft.com/office/drawing/2014/main" id="{B8020744-A800-4C2D-AD99-8DE46CD4EADE}"/>
              </a:ext>
            </a:extLst>
          </p:cNvPr>
          <p:cNvGrpSpPr/>
          <p:nvPr/>
        </p:nvGrpSpPr>
        <p:grpSpPr>
          <a:xfrm>
            <a:off x="4343165" y="13111842"/>
            <a:ext cx="9161933" cy="1695359"/>
            <a:chOff x="3011018" y="14851742"/>
            <a:chExt cx="9161933" cy="16953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6334D51F-3FAB-46D9-9F30-614AD8C80398}"/>
                    </a:ext>
                  </a:extLst>
                </p:cNvPr>
                <p:cNvSpPr txBox="1"/>
                <p:nvPr/>
              </p:nvSpPr>
              <p:spPr>
                <a:xfrm>
                  <a:off x="3011018" y="15421028"/>
                  <a:ext cx="6488582" cy="5042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45</m:t>
                            </m:r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45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6334D51F-3FAB-46D9-9F30-614AD8C803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1018" y="15421028"/>
                  <a:ext cx="6488582" cy="504241"/>
                </a:xfrm>
                <a:prstGeom prst="rect">
                  <a:avLst/>
                </a:prstGeom>
                <a:blipFill>
                  <a:blip r:embed="rId36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8" name="组合 457">
              <a:extLst>
                <a:ext uri="{FF2B5EF4-FFF2-40B4-BE49-F238E27FC236}">
                  <a16:creationId xmlns:a16="http://schemas.microsoft.com/office/drawing/2014/main" id="{9DF96BB5-8DBC-4F7D-859A-BD0E4B77A96E}"/>
                </a:ext>
              </a:extLst>
            </p:cNvPr>
            <p:cNvGrpSpPr/>
            <p:nvPr/>
          </p:nvGrpSpPr>
          <p:grpSpPr>
            <a:xfrm>
              <a:off x="3183011" y="14851742"/>
              <a:ext cx="8989940" cy="1695359"/>
              <a:chOff x="3819217" y="14851742"/>
              <a:chExt cx="11217583" cy="21154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文本框 156">
                    <a:extLst>
                      <a:ext uri="{FF2B5EF4-FFF2-40B4-BE49-F238E27FC236}">
                        <a16:creationId xmlns:a16="http://schemas.microsoft.com/office/drawing/2014/main" id="{CAC83CA6-2C1C-4E2B-8E09-DCBD2E79002B}"/>
                      </a:ext>
                    </a:extLst>
                  </p:cNvPr>
                  <p:cNvSpPr txBox="1"/>
                  <p:nvPr/>
                </p:nvSpPr>
                <p:spPr>
                  <a:xfrm>
                    <a:off x="3877322" y="14873567"/>
                    <a:ext cx="11159478" cy="6291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400" dirty="0">
                              <a:solidFill>
                                <a:schemeClr val="accent5"/>
                              </a:solidFill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57" name="文本框 156">
                    <a:extLst>
                      <a:ext uri="{FF2B5EF4-FFF2-40B4-BE49-F238E27FC236}">
                        <a16:creationId xmlns:a16="http://schemas.microsoft.com/office/drawing/2014/main" id="{CAC83CA6-2C1C-4E2B-8E09-DCBD2E7900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7322" y="14873567"/>
                    <a:ext cx="11159478" cy="629188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121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文本框 186">
                    <a:extLst>
                      <a:ext uri="{FF2B5EF4-FFF2-40B4-BE49-F238E27FC236}">
                        <a16:creationId xmlns:a16="http://schemas.microsoft.com/office/drawing/2014/main" id="{5EADC2E1-6C31-41A8-9DC0-E2CF77BB9DE6}"/>
                      </a:ext>
                    </a:extLst>
                  </p:cNvPr>
                  <p:cNvSpPr txBox="1"/>
                  <p:nvPr/>
                </p:nvSpPr>
                <p:spPr>
                  <a:xfrm>
                    <a:off x="3819217" y="16277966"/>
                    <a:ext cx="6790678" cy="4908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</m:oMath>
                      </m:oMathPara>
                    </a14:m>
                    <a:endParaRPr lang="zh-CN" altLang="en-US" sz="24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文本框 186">
                    <a:extLst>
                      <a:ext uri="{FF2B5EF4-FFF2-40B4-BE49-F238E27FC236}">
                        <a16:creationId xmlns:a16="http://schemas.microsoft.com/office/drawing/2014/main" id="{5EADC2E1-6C31-41A8-9DC0-E2CF77BB9D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9217" y="16277966"/>
                    <a:ext cx="6790678" cy="490841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3846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3" name="矩形 192">
                <a:extLst>
                  <a:ext uri="{FF2B5EF4-FFF2-40B4-BE49-F238E27FC236}">
                    <a16:creationId xmlns:a16="http://schemas.microsoft.com/office/drawing/2014/main" id="{4478528D-CCC2-45F7-90DB-E5CC23F94E57}"/>
                  </a:ext>
                </a:extLst>
              </p:cNvPr>
              <p:cNvSpPr/>
              <p:nvPr/>
            </p:nvSpPr>
            <p:spPr>
              <a:xfrm>
                <a:off x="4167415" y="14851742"/>
                <a:ext cx="10535556" cy="2115457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478" name="箭头: 右 477">
            <a:extLst>
              <a:ext uri="{FF2B5EF4-FFF2-40B4-BE49-F238E27FC236}">
                <a16:creationId xmlns:a16="http://schemas.microsoft.com/office/drawing/2014/main" id="{4ABECA50-B929-42AC-8099-4ABD8DA29DA1}"/>
              </a:ext>
            </a:extLst>
          </p:cNvPr>
          <p:cNvSpPr/>
          <p:nvPr/>
        </p:nvSpPr>
        <p:spPr>
          <a:xfrm>
            <a:off x="1936750" y="11049000"/>
            <a:ext cx="488950" cy="474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箭头: 右 218">
            <a:extLst>
              <a:ext uri="{FF2B5EF4-FFF2-40B4-BE49-F238E27FC236}">
                <a16:creationId xmlns:a16="http://schemas.microsoft.com/office/drawing/2014/main" id="{B76BDD4E-9733-48D8-AD7F-382AE9F24474}"/>
              </a:ext>
            </a:extLst>
          </p:cNvPr>
          <p:cNvSpPr/>
          <p:nvPr/>
        </p:nvSpPr>
        <p:spPr>
          <a:xfrm>
            <a:off x="6038850" y="11049000"/>
            <a:ext cx="488950" cy="474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箭头: 右 219">
            <a:extLst>
              <a:ext uri="{FF2B5EF4-FFF2-40B4-BE49-F238E27FC236}">
                <a16:creationId xmlns:a16="http://schemas.microsoft.com/office/drawing/2014/main" id="{A8D0F9A9-E5B1-45C5-A43A-AC7DA121E54D}"/>
              </a:ext>
            </a:extLst>
          </p:cNvPr>
          <p:cNvSpPr/>
          <p:nvPr/>
        </p:nvSpPr>
        <p:spPr>
          <a:xfrm>
            <a:off x="11664950" y="11049000"/>
            <a:ext cx="488950" cy="474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B2F58A0-3BB3-4711-A6D7-CDED4973D82B}"/>
              </a:ext>
            </a:extLst>
          </p:cNvPr>
          <p:cNvCxnSpPr>
            <a:cxnSpLocks/>
          </p:cNvCxnSpPr>
          <p:nvPr/>
        </p:nvCxnSpPr>
        <p:spPr>
          <a:xfrm>
            <a:off x="3200400" y="11887200"/>
            <a:ext cx="0" cy="1901371"/>
          </a:xfrm>
          <a:prstGeom prst="straightConnector1">
            <a:avLst/>
          </a:prstGeom>
          <a:ln w="38100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17F1057D-24B3-492C-A3E1-BEB813443B15}"/>
              </a:ext>
            </a:extLst>
          </p:cNvPr>
          <p:cNvCxnSpPr>
            <a:cxnSpLocks/>
          </p:cNvCxnSpPr>
          <p:nvPr/>
        </p:nvCxnSpPr>
        <p:spPr>
          <a:xfrm flipH="1">
            <a:off x="13237562" y="13788072"/>
            <a:ext cx="1970354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455A8590-F483-485D-84EB-105301E2DC01}"/>
              </a:ext>
            </a:extLst>
          </p:cNvPr>
          <p:cNvCxnSpPr>
            <a:cxnSpLocks/>
          </p:cNvCxnSpPr>
          <p:nvPr/>
        </p:nvCxnSpPr>
        <p:spPr>
          <a:xfrm>
            <a:off x="3200400" y="13788072"/>
            <a:ext cx="159380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BC447347-4128-4113-9477-0478698E8420}"/>
              </a:ext>
            </a:extLst>
          </p:cNvPr>
          <p:cNvCxnSpPr>
            <a:cxnSpLocks/>
          </p:cNvCxnSpPr>
          <p:nvPr/>
        </p:nvCxnSpPr>
        <p:spPr>
          <a:xfrm>
            <a:off x="15201900" y="11887200"/>
            <a:ext cx="0" cy="1915886"/>
          </a:xfrm>
          <a:prstGeom prst="straightConnector1">
            <a:avLst/>
          </a:prstGeom>
          <a:ln w="38100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269890C3-D60E-483A-BF48-AC61637F4949}"/>
              </a:ext>
            </a:extLst>
          </p:cNvPr>
          <p:cNvCxnSpPr>
            <a:cxnSpLocks/>
          </p:cNvCxnSpPr>
          <p:nvPr/>
        </p:nvCxnSpPr>
        <p:spPr>
          <a:xfrm>
            <a:off x="1085850" y="11887200"/>
            <a:ext cx="0" cy="2603500"/>
          </a:xfrm>
          <a:prstGeom prst="straightConnector1">
            <a:avLst/>
          </a:prstGeom>
          <a:ln w="381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03521F25-0BA4-4BE6-85E7-32C5045BBB64}"/>
              </a:ext>
            </a:extLst>
          </p:cNvPr>
          <p:cNvCxnSpPr>
            <a:cxnSpLocks/>
          </p:cNvCxnSpPr>
          <p:nvPr/>
        </p:nvCxnSpPr>
        <p:spPr>
          <a:xfrm>
            <a:off x="1085850" y="14492922"/>
            <a:ext cx="3708359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217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>
            <a:extLst>
              <a:ext uri="{FF2B5EF4-FFF2-40B4-BE49-F238E27FC236}">
                <a16:creationId xmlns:a16="http://schemas.microsoft.com/office/drawing/2014/main" id="{2CC68C9F-45CD-4C4E-A790-73A4161CC644}"/>
              </a:ext>
            </a:extLst>
          </p:cNvPr>
          <p:cNvSpPr/>
          <p:nvPr/>
        </p:nvSpPr>
        <p:spPr>
          <a:xfrm>
            <a:off x="-6726695" y="-9220199"/>
            <a:ext cx="24727358" cy="21221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F1F18086-E1C2-43B0-9DD9-400E5F7D81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435095"/>
                  </p:ext>
                </p:extLst>
              </p:nvPr>
            </p:nvGraphicFramePr>
            <p:xfrm>
              <a:off x="-6285243" y="-7969349"/>
              <a:ext cx="23844454" cy="18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7018">
                      <a:extLst>
                        <a:ext uri="{9D8B030D-6E8A-4147-A177-3AD203B41FA5}">
                          <a16:colId xmlns:a16="http://schemas.microsoft.com/office/drawing/2014/main" val="1211639846"/>
                        </a:ext>
                      </a:extLst>
                    </a:gridCol>
                    <a:gridCol w="8764636">
                      <a:extLst>
                        <a:ext uri="{9D8B030D-6E8A-4147-A177-3AD203B41FA5}">
                          <a16:colId xmlns:a16="http://schemas.microsoft.com/office/drawing/2014/main" val="1920519350"/>
                        </a:ext>
                      </a:extLst>
                    </a:gridCol>
                    <a:gridCol w="10972800">
                      <a:extLst>
                        <a:ext uri="{9D8B030D-6E8A-4147-A177-3AD203B41FA5}">
                          <a16:colId xmlns:a16="http://schemas.microsoft.com/office/drawing/2014/main" val="4172945303"/>
                        </a:ext>
                      </a:extLst>
                    </a:gridCol>
                  </a:tblGrid>
                  <a:tr h="1440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定  义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理  解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072903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𝑞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 [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𝑤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(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与轴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-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角形式的转化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en-US" altLang="zh-CN" sz="3600" b="0" dirty="0">
                              <a:ea typeface="Cambria Math" panose="02040503050406030204" pitchFamily="18" charset="0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3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/2) 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3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/2)(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)]</m:t>
                              </m:r>
                            </m:oMath>
                          </a14:m>
                          <a:r>
                            <a:rPr lang="zh-CN" altLang="en-US" sz="3600" dirty="0"/>
                            <a:t> 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7535101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四元数变负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800088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𝑞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=[−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𝑤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(−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q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与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–q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表示一样的角位移，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想要验证的话就把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𝜃</m:t>
                              </m:r>
                            </m:oMath>
                          </a14:m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加上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360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带进去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2249226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单位四元数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[1 (0 0 0)]</m:t>
                                </m:r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反求出角度为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倍数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，旋转轴为任意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，理解为：</a:t>
                          </a:r>
                          <a:endParaRPr lang="en-US" altLang="zh-CN" sz="3543" kern="1200" dirty="0">
                            <a:solidFill>
                              <a:schemeClr val="dk1"/>
                            </a:solidFill>
                            <a:effectLst/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绕任意轴旋转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的整数倍不会改变定向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968888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四元数的大小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旋转四元数的大小都为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880211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四元数共轭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四元数的逆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=[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𝑤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(−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en-US" altLang="zh-CN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/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旋转四元数大小为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，其共轭与逆等价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故：将轴取反相当于旋转回去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353642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四元数乘法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华文中宋" panose="02010600040101010101" pitchFamily="2" charset="-122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altLang="zh-CN" sz="3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由四元数作为复数的性质推出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,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有：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8474428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四元数对于矢量的旋转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′=</m:t>
                                </m:r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sSubSup>
                                  <m:sSubSupPr>
                                    <m:ctrlP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3600" dirty="0"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3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 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3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/2)(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代表将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zh-CN" altLang="en-US" sz="36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绕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zh-CN" altLang="en-US" sz="36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旋转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zh-CN" altLang="en-US" sz="36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得到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𝑝</m:t>
                              </m:r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′</m:t>
                              </m:r>
                            </m:oMath>
                          </a14:m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3106782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 </a:t>
                          </a:r>
                          <a:r>
                            <a:rPr lang="en-US" altLang="zh-CN" sz="3600" b="0" dirty="0" err="1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Slerp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函数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𝑆𝑙𝑒𝑟𝑝</m:t>
                                </m:r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,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32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(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US" altLang="zh-CN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𝑠𝑖𝑛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zh-CN" sz="32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sin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⁡(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𝑡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𝑠𝑖𝑛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其中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𝑐𝑜𝑠</m:t>
                              </m:r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𝜙</m:t>
                              </m:r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848587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F1F18086-E1C2-43B0-9DD9-400E5F7D81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435095"/>
                  </p:ext>
                </p:extLst>
              </p:nvPr>
            </p:nvGraphicFramePr>
            <p:xfrm>
              <a:off x="-6285243" y="-7969349"/>
              <a:ext cx="23844454" cy="18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7018">
                      <a:extLst>
                        <a:ext uri="{9D8B030D-6E8A-4147-A177-3AD203B41FA5}">
                          <a16:colId xmlns:a16="http://schemas.microsoft.com/office/drawing/2014/main" val="1211639846"/>
                        </a:ext>
                      </a:extLst>
                    </a:gridCol>
                    <a:gridCol w="8764636">
                      <a:extLst>
                        <a:ext uri="{9D8B030D-6E8A-4147-A177-3AD203B41FA5}">
                          <a16:colId xmlns:a16="http://schemas.microsoft.com/office/drawing/2014/main" val="1920519350"/>
                        </a:ext>
                      </a:extLst>
                    </a:gridCol>
                    <a:gridCol w="10972800">
                      <a:extLst>
                        <a:ext uri="{9D8B030D-6E8A-4147-A177-3AD203B41FA5}">
                          <a16:colId xmlns:a16="http://schemas.microsoft.com/office/drawing/2014/main" val="4172945303"/>
                        </a:ext>
                      </a:extLst>
                    </a:gridCol>
                  </a:tblGrid>
                  <a:tr h="1440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定  义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理  解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072903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67324" r="-125661" b="-700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67324" r="-333" b="-700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535101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四元数变负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167797" r="-125661" b="-602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167797" r="-333" b="-6025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2249226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单位四元数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267042" r="-125661" b="-500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反求出角度为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倍数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，旋转轴为任意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，理解为：</a:t>
                          </a:r>
                          <a:endParaRPr lang="en-US" altLang="zh-CN" sz="3543" kern="1200" dirty="0">
                            <a:solidFill>
                              <a:schemeClr val="dk1"/>
                            </a:solidFill>
                            <a:effectLst/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绕任意轴旋转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的整数倍不会改变定向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968888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四元数的大小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368079" r="-125661" b="-4022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旋转四元数的大小都为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880211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四元数共轭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四元数的逆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466761" r="-125661" b="-3011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旋转四元数大小为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，其共轭与逆等价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故：将轴取反相当于旋转回去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353642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四元数乘法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568362" r="-125661" b="-201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568362" r="-333" b="-201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474428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四元数对于矢量的旋转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666479" r="-125661" b="-1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666479" r="-333" b="-1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3106782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 </a:t>
                          </a:r>
                          <a:r>
                            <a:rPr lang="en-US" altLang="zh-CN" sz="3600" b="0" dirty="0" err="1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Slerp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函数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768644" r="-125661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768644" r="-333" b="-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48587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/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3600" dirty="0"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  <m:r>
                      <m:rPr>
                        <m:nor/>
                      </m:rPr>
                      <a:rPr lang="zh-CN" altLang="en-US" sz="3600" dirty="0"/>
                      <m:t> 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绕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旋转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得到的矢量</a:t>
                </a: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blipFill>
                <a:blip r:embed="rId3"/>
                <a:stretch>
                  <a:fillRect b="-75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40C4C0B4-3DE0-4046-A6CE-B8C991F4C465}"/>
              </a:ext>
            </a:extLst>
          </p:cNvPr>
          <p:cNvSpPr/>
          <p:nvPr/>
        </p:nvSpPr>
        <p:spPr>
          <a:xfrm>
            <a:off x="2178735" y="14073557"/>
            <a:ext cx="14400000" cy="243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F83111D-6585-4BB0-B55C-B2CAC88F1F42}"/>
              </a:ext>
            </a:extLst>
          </p:cNvPr>
          <p:cNvSpPr/>
          <p:nvPr/>
        </p:nvSpPr>
        <p:spPr>
          <a:xfrm>
            <a:off x="18446320" y="11527063"/>
            <a:ext cx="14400000" cy="305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/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36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故可把两此旋转连接为一个</a:t>
                </a:r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:</a:t>
                </a: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36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blipFill>
                <a:blip r:embed="rId4"/>
                <a:stretch>
                  <a:fillRect l="-1615" b="-94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/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𝑆𝑙𝑒𝑟𝑝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(</m:t>
                            </m:r>
                            <m:d>
                              <m:dPr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1−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sin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⁡(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b="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𝑐𝑜𝑠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𝜙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endParaRPr lang="en-US" altLang="zh-CN" sz="3600" b="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486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>
            <a:extLst>
              <a:ext uri="{FF2B5EF4-FFF2-40B4-BE49-F238E27FC236}">
                <a16:creationId xmlns:a16="http://schemas.microsoft.com/office/drawing/2014/main" id="{2CC68C9F-45CD-4C4E-A790-73A4161CC644}"/>
              </a:ext>
            </a:extLst>
          </p:cNvPr>
          <p:cNvSpPr/>
          <p:nvPr/>
        </p:nvSpPr>
        <p:spPr>
          <a:xfrm>
            <a:off x="-11125200" y="-4495800"/>
            <a:ext cx="34099499" cy="17529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1F18086-E1C2-43B0-9DD9-400E5F7D8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759824"/>
              </p:ext>
            </p:extLst>
          </p:nvPr>
        </p:nvGraphicFramePr>
        <p:xfrm>
          <a:off x="-9820281" y="-2931213"/>
          <a:ext cx="31489660" cy="144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000">
                  <a:extLst>
                    <a:ext uri="{9D8B030D-6E8A-4147-A177-3AD203B41FA5}">
                      <a16:colId xmlns:a16="http://schemas.microsoft.com/office/drawing/2014/main" val="1211639846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1920519350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4172945303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3804021211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3831402637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/>
                      <a:endParaRPr lang="zh-CN" altLang="en-US" sz="36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欧拉角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指数映射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四元数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729035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在坐标系中</a:t>
                      </a:r>
                      <a:endParaRPr lang="en-US" altLang="zh-CN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对点、方向、定向执行旋转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必须转化为矩阵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必须转化为矩阵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通常转化为矩阵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1700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多次旋转的连接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639588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旋转的逆变换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转置即可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不容易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矢量变负即可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四元数取共轭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1773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插值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可以，但是有问题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4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可以，但需要避免奇点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488830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存储效率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9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0928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对于旋转是否有唯一表示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唯一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不唯一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不唯一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有</a:t>
                      </a:r>
                      <a:r>
                        <a:rPr lang="zh-CN" altLang="en-US" sz="44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两个表示，互为负数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962527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是否可能无效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矩阵蠕变问题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没问题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没问题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蠕变问题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4091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/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3600" dirty="0"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  <m:r>
                      <m:rPr>
                        <m:nor/>
                      </m:rPr>
                      <a:rPr lang="zh-CN" altLang="en-US" sz="3600" dirty="0"/>
                      <m:t> 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绕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旋转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得到的矢量</a:t>
                </a: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blipFill>
                <a:blip r:embed="rId2"/>
                <a:stretch>
                  <a:fillRect b="-75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40C4C0B4-3DE0-4046-A6CE-B8C991F4C465}"/>
              </a:ext>
            </a:extLst>
          </p:cNvPr>
          <p:cNvSpPr/>
          <p:nvPr/>
        </p:nvSpPr>
        <p:spPr>
          <a:xfrm>
            <a:off x="2178735" y="14073557"/>
            <a:ext cx="14400000" cy="243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F83111D-6585-4BB0-B55C-B2CAC88F1F42}"/>
              </a:ext>
            </a:extLst>
          </p:cNvPr>
          <p:cNvSpPr/>
          <p:nvPr/>
        </p:nvSpPr>
        <p:spPr>
          <a:xfrm>
            <a:off x="18446320" y="11527063"/>
            <a:ext cx="14400000" cy="305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/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36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故可把两此旋转连接为一个</a:t>
                </a:r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:</a:t>
                </a: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36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blipFill>
                <a:blip r:embed="rId3"/>
                <a:stretch>
                  <a:fillRect l="-1615" b="-94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/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𝑆𝑙𝑒𝑟𝑝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(</m:t>
                            </m:r>
                            <m:d>
                              <m:dPr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1−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sin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⁡(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b="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𝑐𝑜𝑠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𝜙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endParaRPr lang="en-US" altLang="zh-CN" sz="3600" b="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165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F60FDB09-DFC1-41CA-88F4-6D1ED4C68543}"/>
              </a:ext>
            </a:extLst>
          </p:cNvPr>
          <p:cNvSpPr/>
          <p:nvPr/>
        </p:nvSpPr>
        <p:spPr>
          <a:xfrm>
            <a:off x="1191888" y="11296650"/>
            <a:ext cx="15120000" cy="617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D1CFC2-2183-4D7E-B19C-FD564F09C136}"/>
              </a:ext>
            </a:extLst>
          </p:cNvPr>
          <p:cNvSpPr/>
          <p:nvPr/>
        </p:nvSpPr>
        <p:spPr>
          <a:xfrm>
            <a:off x="3600331" y="3094546"/>
            <a:ext cx="10800000" cy="1952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29E7D59-50EB-45B8-B25D-B34ECB89A3A1}"/>
                  </a:ext>
                </a:extLst>
              </p:cNvPr>
              <p:cNvSpPr txBox="1"/>
              <p:nvPr/>
            </p:nvSpPr>
            <p:spPr>
              <a:xfrm>
                <a:off x="3701422" y="753494"/>
                <a:ext cx="12178433" cy="15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29E7D59-50EB-45B8-B25D-B34ECB89A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2" y="753494"/>
                <a:ext cx="12178433" cy="15951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78E886-5D30-4BEF-957A-F1974FFF9E1A}"/>
                  </a:ext>
                </a:extLst>
              </p:cNvPr>
              <p:cNvSpPr txBox="1"/>
              <p:nvPr/>
            </p:nvSpPr>
            <p:spPr>
              <a:xfrm>
                <a:off x="4991667" y="3332298"/>
                <a:ext cx="8017329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zh-CN" sz="30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𝑤𝑧</m:t>
                      </m:r>
                    </m:oMath>
                  </m:oMathPara>
                </a14:m>
                <a:endParaRPr lang="en-US" altLang="zh-CN" sz="3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𝑥𝑧</m:t>
                      </m:r>
                      <m:r>
                        <a:rPr lang="en-US" altLang="zh-CN" sz="30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𝑤𝑦</m:t>
                      </m:r>
                    </m:oMath>
                  </m:oMathPara>
                </a14:m>
                <a:endParaRPr lang="en-US" altLang="zh-CN" sz="30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𝑦𝑧</m:t>
                    </m:r>
                    <m:r>
                      <a:rPr lang="en-US" altLang="zh-CN" sz="3000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r>
                  <a:rPr lang="zh-CN" altLang="en-US" sz="3000" dirty="0"/>
                  <a:t>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78E886-5D30-4BEF-957A-F1974FFF9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667" y="3332298"/>
                <a:ext cx="801732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26589C80-D452-4DC1-B7A4-78446E0086A6}"/>
              </a:ext>
            </a:extLst>
          </p:cNvPr>
          <p:cNvSpPr/>
          <p:nvPr/>
        </p:nvSpPr>
        <p:spPr>
          <a:xfrm>
            <a:off x="1743181" y="5545556"/>
            <a:ext cx="14400000" cy="5162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518ADD1-95C4-4BFD-ABE6-D0C7B288D8EF}"/>
                  </a:ext>
                </a:extLst>
              </p:cNvPr>
              <p:cNvSpPr txBox="1"/>
              <p:nvPr/>
            </p:nvSpPr>
            <p:spPr>
              <a:xfrm>
                <a:off x="2431591" y="6871118"/>
                <a:ext cx="7741109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518ADD1-95C4-4BFD-ABE6-D0C7B288D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591" y="6871118"/>
                <a:ext cx="7741109" cy="34163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A78D979-D971-43F4-BDB5-1729BC186449}"/>
                  </a:ext>
                </a:extLst>
              </p:cNvPr>
              <p:cNvSpPr txBox="1"/>
              <p:nvPr/>
            </p:nvSpPr>
            <p:spPr>
              <a:xfrm>
                <a:off x="3726991" y="5694126"/>
                <a:ext cx="51033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A78D979-D971-43F4-BDB5-1729BC186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91" y="5694126"/>
                <a:ext cx="510330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61FEDF-A67C-4A2B-B59A-2BD917ACCB01}"/>
                  </a:ext>
                </a:extLst>
              </p:cNvPr>
              <p:cNvSpPr txBox="1"/>
              <p:nvPr/>
            </p:nvSpPr>
            <p:spPr>
              <a:xfrm>
                <a:off x="8489491" y="6716702"/>
                <a:ext cx="7741109" cy="3780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61FEDF-A67C-4A2B-B59A-2BD917ACC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491" y="6716702"/>
                <a:ext cx="7741109" cy="37802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下 11">
            <a:extLst>
              <a:ext uri="{FF2B5EF4-FFF2-40B4-BE49-F238E27FC236}">
                <a16:creationId xmlns:a16="http://schemas.microsoft.com/office/drawing/2014/main" id="{1F1552D5-6DA0-496D-8079-3E3F55A41F26}"/>
              </a:ext>
            </a:extLst>
          </p:cNvPr>
          <p:cNvSpPr/>
          <p:nvPr/>
        </p:nvSpPr>
        <p:spPr>
          <a:xfrm>
            <a:off x="5962650" y="6425031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DF9B301A-7BAE-43B4-A681-51FE1426DF73}"/>
              </a:ext>
            </a:extLst>
          </p:cNvPr>
          <p:cNvSpPr/>
          <p:nvPr/>
        </p:nvSpPr>
        <p:spPr>
          <a:xfrm rot="16200000">
            <a:off x="9131300" y="8310981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5F85B28-039D-4A4C-8E5F-27033D7AD65B}"/>
                  </a:ext>
                </a:extLst>
              </p:cNvPr>
              <p:cNvSpPr txBox="1"/>
              <p:nvPr/>
            </p:nvSpPr>
            <p:spPr>
              <a:xfrm>
                <a:off x="8070391" y="11531350"/>
                <a:ext cx="8122109" cy="5504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5F85B28-039D-4A4C-8E5F-27033D7AD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391" y="11531350"/>
                <a:ext cx="8122109" cy="55043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E64ECC2-374C-4814-BB64-56E6B5E4DBC8}"/>
                  </a:ext>
                </a:extLst>
              </p:cNvPr>
              <p:cNvSpPr txBox="1"/>
              <p:nvPr/>
            </p:nvSpPr>
            <p:spPr>
              <a:xfrm>
                <a:off x="1136191" y="11472184"/>
                <a:ext cx="6521909" cy="5624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E64ECC2-374C-4814-BB64-56E6B5E4D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91" y="11472184"/>
                <a:ext cx="6521909" cy="56243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箭头: 下 17">
            <a:extLst>
              <a:ext uri="{FF2B5EF4-FFF2-40B4-BE49-F238E27FC236}">
                <a16:creationId xmlns:a16="http://schemas.microsoft.com/office/drawing/2014/main" id="{61F8A260-1C3A-45DB-9C33-1CEFD405A6B2}"/>
              </a:ext>
            </a:extLst>
          </p:cNvPr>
          <p:cNvSpPr/>
          <p:nvPr/>
        </p:nvSpPr>
        <p:spPr>
          <a:xfrm rot="16200000">
            <a:off x="7652506" y="12092306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67335616-0577-4AB9-9952-BAF81DE9C5A0}"/>
              </a:ext>
            </a:extLst>
          </p:cNvPr>
          <p:cNvSpPr/>
          <p:nvPr/>
        </p:nvSpPr>
        <p:spPr>
          <a:xfrm rot="16200000">
            <a:off x="7652507" y="13417339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EECD63A2-3300-4DEE-A893-544A0D69B076}"/>
              </a:ext>
            </a:extLst>
          </p:cNvPr>
          <p:cNvSpPr/>
          <p:nvPr/>
        </p:nvSpPr>
        <p:spPr>
          <a:xfrm rot="16200000">
            <a:off x="7652507" y="14742372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1EF10ED8-05EA-4A2D-B750-CBB06AA0E2DC}"/>
              </a:ext>
            </a:extLst>
          </p:cNvPr>
          <p:cNvSpPr/>
          <p:nvPr/>
        </p:nvSpPr>
        <p:spPr>
          <a:xfrm rot="16200000">
            <a:off x="7652508" y="16067406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2" name="表格 22">
            <a:extLst>
              <a:ext uri="{FF2B5EF4-FFF2-40B4-BE49-F238E27FC236}">
                <a16:creationId xmlns:a16="http://schemas.microsoft.com/office/drawing/2014/main" id="{63F6D75E-1DDA-4C22-84FB-FC88AC258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622996"/>
              </p:ext>
            </p:extLst>
          </p:nvPr>
        </p:nvGraphicFramePr>
        <p:xfrm>
          <a:off x="1593718" y="11591484"/>
          <a:ext cx="14360880" cy="5572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2880">
                  <a:extLst>
                    <a:ext uri="{9D8B030D-6E8A-4147-A177-3AD203B41FA5}">
                      <a16:colId xmlns:a16="http://schemas.microsoft.com/office/drawing/2014/main" val="2909440935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1432024045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53010508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3066540254"/>
                    </a:ext>
                  </a:extLst>
                </a:gridCol>
              </a:tblGrid>
              <a:tr h="13931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800328"/>
                  </a:ext>
                </a:extLst>
              </a:tr>
              <a:tr h="13931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917345"/>
                  </a:ext>
                </a:extLst>
              </a:tr>
              <a:tr h="13931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10185"/>
                  </a:ext>
                </a:extLst>
              </a:tr>
              <a:tr h="13931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394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4104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4F1F52D1-6173-413C-8F07-224DBDF68299}"/>
              </a:ext>
            </a:extLst>
          </p:cNvPr>
          <p:cNvSpPr/>
          <p:nvPr/>
        </p:nvSpPr>
        <p:spPr>
          <a:xfrm>
            <a:off x="1800331" y="12148456"/>
            <a:ext cx="14400000" cy="4731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F73BD1B-3962-4C3C-B6CA-19C687A48D00}"/>
              </a:ext>
            </a:extLst>
          </p:cNvPr>
          <p:cNvSpPr/>
          <p:nvPr/>
        </p:nvSpPr>
        <p:spPr>
          <a:xfrm>
            <a:off x="2628893" y="5159529"/>
            <a:ext cx="14400000" cy="6014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9A9E506-BB12-47F1-B8E7-3DC4D6A69CFA}"/>
              </a:ext>
            </a:extLst>
          </p:cNvPr>
          <p:cNvSpPr/>
          <p:nvPr/>
        </p:nvSpPr>
        <p:spPr>
          <a:xfrm>
            <a:off x="1800331" y="705582"/>
            <a:ext cx="14400000" cy="4641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52EEBAF-9809-4C3D-B0EA-DAD2E0526109}"/>
                  </a:ext>
                </a:extLst>
              </p:cNvPr>
              <p:cNvSpPr txBox="1"/>
              <p:nvPr/>
            </p:nvSpPr>
            <p:spPr>
              <a:xfrm>
                <a:off x="2781301" y="1007605"/>
                <a:ext cx="11994916" cy="756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m:rPr>
                        <m:sty m:val="p"/>
                      </m:rPr>
                      <a:rPr lang="en-US" altLang="zh-CN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sz="4000" dirty="0"/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52EEBAF-9809-4C3D-B0EA-DAD2E0526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301" y="1007605"/>
                <a:ext cx="11994916" cy="756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38E6EA9-486D-4D25-91D7-AAF42C29D0A0}"/>
                  </a:ext>
                </a:extLst>
              </p:cNvPr>
              <p:cNvSpPr txBox="1"/>
              <p:nvPr/>
            </p:nvSpPr>
            <p:spPr>
              <a:xfrm>
                <a:off x="6197835" y="2131510"/>
                <a:ext cx="790370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 ,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0)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38E6EA9-486D-4D25-91D7-AAF42C29D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35" y="2131510"/>
                <a:ext cx="7903701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5EE5C1F-0E1D-4EB0-8882-E3D55FF50A5B}"/>
                  </a:ext>
                </a:extLst>
              </p:cNvPr>
              <p:cNvSpPr txBox="1"/>
              <p:nvPr/>
            </p:nvSpPr>
            <p:spPr>
              <a:xfrm>
                <a:off x="6197835" y="3206747"/>
                <a:ext cx="7903701" cy="7554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 ,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0)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5EE5C1F-0E1D-4EB0-8882-E3D55FF50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35" y="3206747"/>
                <a:ext cx="7903701" cy="755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3C83904-A576-4F4C-ABCC-171BA5A3DD3C}"/>
                  </a:ext>
                </a:extLst>
              </p:cNvPr>
              <p:cNvSpPr txBox="1"/>
              <p:nvPr/>
            </p:nvSpPr>
            <p:spPr>
              <a:xfrm>
                <a:off x="6197835" y="4329562"/>
                <a:ext cx="790370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 ,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3C83904-A576-4F4C-ABCC-171BA5A3D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35" y="4329562"/>
                <a:ext cx="7903701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DF7490F-DD55-42BD-9459-9D479445659F}"/>
                  </a:ext>
                </a:extLst>
              </p:cNvPr>
              <p:cNvSpPr txBox="1"/>
              <p:nvPr/>
            </p:nvSpPr>
            <p:spPr>
              <a:xfrm>
                <a:off x="2570502" y="5658311"/>
                <a:ext cx="13004800" cy="5016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sz="40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40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func>
                                          <m:func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40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CN" sz="4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CN" sz="40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CN" sz="40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</m:func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400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func>
                                            </m:e>
                                          </m:func>
                                          <m: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400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func>
                                            </m:e>
                                          </m:func>
                                          <m: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400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func>
                                            </m:e>
                                          </m:func>
                                          <m: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DF7490F-DD55-42BD-9459-9D4794456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502" y="5658311"/>
                <a:ext cx="13004800" cy="5016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56C49C6-391B-4C99-B15C-52D859DAD51E}"/>
                  </a:ext>
                </a:extLst>
              </p:cNvPr>
              <p:cNvSpPr txBox="1"/>
              <p:nvPr/>
            </p:nvSpPr>
            <p:spPr>
              <a:xfrm>
                <a:off x="4866822" y="12325489"/>
                <a:ext cx="41882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56C49C6-391B-4C99-B15C-52D859DAD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22" y="12325489"/>
                <a:ext cx="4188279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9D21C29-4C64-447C-956E-A1EA7D58D1B0}"/>
                  </a:ext>
                </a:extLst>
              </p:cNvPr>
              <p:cNvSpPr txBox="1"/>
              <p:nvPr/>
            </p:nvSpPr>
            <p:spPr>
              <a:xfrm>
                <a:off x="5181834" y="13262429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9D21C29-4C64-447C-956E-A1EA7D58D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13262429"/>
                <a:ext cx="7903701" cy="14654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5B61D20-791F-4422-AA06-432FF75D1B03}"/>
                  </a:ext>
                </a:extLst>
              </p:cNvPr>
              <p:cNvSpPr txBox="1"/>
              <p:nvPr/>
            </p:nvSpPr>
            <p:spPr>
              <a:xfrm>
                <a:off x="5181834" y="14956883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5B61D20-791F-4422-AA06-432FF75D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14956883"/>
                <a:ext cx="7903701" cy="14654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823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>
            <a:extLst>
              <a:ext uri="{FF2B5EF4-FFF2-40B4-BE49-F238E27FC236}">
                <a16:creationId xmlns:a16="http://schemas.microsoft.com/office/drawing/2014/main" id="{31E8323F-9AE8-485C-8F81-50EC517998BC}"/>
              </a:ext>
            </a:extLst>
          </p:cNvPr>
          <p:cNvSpPr/>
          <p:nvPr/>
        </p:nvSpPr>
        <p:spPr>
          <a:xfrm>
            <a:off x="0" y="9891754"/>
            <a:ext cx="18000000" cy="5130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C362E1-2D73-4D4C-ADAF-1C0B914F20A1}"/>
              </a:ext>
            </a:extLst>
          </p:cNvPr>
          <p:cNvSpPr/>
          <p:nvPr/>
        </p:nvSpPr>
        <p:spPr>
          <a:xfrm>
            <a:off x="1800331" y="467733"/>
            <a:ext cx="14400000" cy="4731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56981BA-98D9-45EC-8D18-A9AF64722995}"/>
              </a:ext>
            </a:extLst>
          </p:cNvPr>
          <p:cNvGrpSpPr/>
          <p:nvPr/>
        </p:nvGrpSpPr>
        <p:grpSpPr>
          <a:xfrm>
            <a:off x="3159199" y="885234"/>
            <a:ext cx="11682265" cy="3896656"/>
            <a:chOff x="6121150" y="13391627"/>
            <a:chExt cx="6475730" cy="2160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7319F3C-B0FA-4487-B171-EEE64585EC14}"/>
                </a:ext>
              </a:extLst>
            </p:cNvPr>
            <p:cNvPicPr/>
            <p:nvPr/>
          </p:nvPicPr>
          <p:blipFill rotWithShape="1">
            <a:blip r:embed="rId2"/>
            <a:srcRect l="18281" t="9435" r="20622" b="16753"/>
            <a:stretch/>
          </p:blipFill>
          <p:spPr bwMode="auto">
            <a:xfrm>
              <a:off x="9374890" y="13391627"/>
              <a:ext cx="3221990" cy="2160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5F03DD4-3F47-4FD1-81E1-5A4AEAD47DB5}"/>
                </a:ext>
              </a:extLst>
            </p:cNvPr>
            <p:cNvPicPr/>
            <p:nvPr/>
          </p:nvPicPr>
          <p:blipFill rotWithShape="1">
            <a:blip r:embed="rId3"/>
            <a:srcRect l="18164" t="8597" r="20966" b="18061"/>
            <a:stretch/>
          </p:blipFill>
          <p:spPr bwMode="auto">
            <a:xfrm>
              <a:off x="6121150" y="13391627"/>
              <a:ext cx="3210084" cy="2160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0286913-103D-48E8-9C89-4EF0ED1AC817}"/>
                  </a:ext>
                </a:extLst>
              </p:cNvPr>
              <p:cNvSpPr txBox="1"/>
              <p:nvPr/>
            </p:nvSpPr>
            <p:spPr>
              <a:xfrm>
                <a:off x="219715" y="5211963"/>
                <a:ext cx="17561232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0286913-103D-48E8-9C89-4EF0ED1AC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5" y="5211963"/>
                <a:ext cx="17561232" cy="15596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1F3B9D4-1450-438F-842A-605402266FD9}"/>
                  </a:ext>
                </a:extLst>
              </p:cNvPr>
              <p:cNvSpPr txBox="1"/>
              <p:nvPr/>
            </p:nvSpPr>
            <p:spPr>
              <a:xfrm>
                <a:off x="219715" y="7534249"/>
                <a:ext cx="17561232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1F3B9D4-1450-438F-842A-605402266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5" y="7534249"/>
                <a:ext cx="17561232" cy="15596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D2874796-154E-465A-828C-755D44BB1CC0}"/>
              </a:ext>
            </a:extLst>
          </p:cNvPr>
          <p:cNvGrpSpPr/>
          <p:nvPr/>
        </p:nvGrpSpPr>
        <p:grpSpPr>
          <a:xfrm>
            <a:off x="908638" y="10415347"/>
            <a:ext cx="3508205" cy="3839541"/>
            <a:chOff x="836067" y="10415347"/>
            <a:chExt cx="3508205" cy="3839541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3AC8A3A-1B08-4262-8D2C-6FF58DBE7A57}"/>
                </a:ext>
              </a:extLst>
            </p:cNvPr>
            <p:cNvGrpSpPr/>
            <p:nvPr/>
          </p:nvGrpSpPr>
          <p:grpSpPr>
            <a:xfrm>
              <a:off x="1013470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1713ADEB-4491-4B33-83BF-49F9C541E7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CD6F10BE-48EA-4AF1-8245-2BA86A22BF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6858A9AA-D536-42D8-B516-E84C3F2F1B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ECA2DC3-85C2-47A7-AE5B-E6AE4ED2CDC8}"/>
                    </a:ext>
                  </a:extLst>
                </p:cNvPr>
                <p:cNvSpPr txBox="1"/>
                <p:nvPr/>
              </p:nvSpPr>
              <p:spPr>
                <a:xfrm>
                  <a:off x="3905667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ECA2DC3-85C2-47A7-AE5B-E6AE4ED2C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667" y="12823515"/>
                  <a:ext cx="438605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842DF8DF-9B4A-44BC-9BEC-A87D64F007EA}"/>
                    </a:ext>
                  </a:extLst>
                </p:cNvPr>
                <p:cNvSpPr txBox="1"/>
                <p:nvPr/>
              </p:nvSpPr>
              <p:spPr>
                <a:xfrm>
                  <a:off x="836067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842DF8DF-9B4A-44BC-9BEC-A87D64F007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067" y="13608557"/>
                  <a:ext cx="1082675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4EE6040-68CA-4EA7-97E1-AFE6A6F6B44C}"/>
                    </a:ext>
                  </a:extLst>
                </p:cNvPr>
                <p:cNvSpPr txBox="1"/>
                <p:nvPr/>
              </p:nvSpPr>
              <p:spPr>
                <a:xfrm>
                  <a:off x="1291705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4EE6040-68CA-4EA7-97E1-AFE6A6F6B4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705" y="10415347"/>
                  <a:ext cx="108267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62BEF08-F9BF-46C8-8394-FA6D2BE53176}"/>
                </a:ext>
              </a:extLst>
            </p:cNvPr>
            <p:cNvGrpSpPr/>
            <p:nvPr/>
          </p:nvGrpSpPr>
          <p:grpSpPr>
            <a:xfrm rot="20803102">
              <a:off x="1201950" y="11371799"/>
              <a:ext cx="2185541" cy="2045708"/>
              <a:chOff x="5614380" y="6211237"/>
              <a:chExt cx="2185541" cy="2045708"/>
            </a:xfrm>
          </p:grpSpPr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6B6FF75A-5A06-4446-8F79-EFD6117C4914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0E658FC2-72BE-42DB-9B8D-FB734ADDBA74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79D4C2DA-C636-471E-9892-EE105F1D6FCB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81D53CBF-2F21-4388-9276-254A4E3A9886}"/>
                    </a:ext>
                  </a:extLst>
                </p:cNvPr>
                <p:cNvSpPr txBox="1"/>
                <p:nvPr/>
              </p:nvSpPr>
              <p:spPr>
                <a:xfrm>
                  <a:off x="948301" y="13024075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81D53CBF-2F21-4388-9276-254A4E3A98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301" y="13024075"/>
                  <a:ext cx="438232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F09C8A8-9267-4AB6-80FA-155FC1444456}"/>
                    </a:ext>
                  </a:extLst>
                </p:cNvPr>
                <p:cNvSpPr txBox="1"/>
                <p:nvPr/>
              </p:nvSpPr>
              <p:spPr>
                <a:xfrm>
                  <a:off x="1837300" y="1131019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F09C8A8-9267-4AB6-80FA-155FC1444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7300" y="11310191"/>
                  <a:ext cx="10826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E2075C7C-92B1-40CF-9A23-3562D79563BD}"/>
                    </a:ext>
                  </a:extLst>
                </p:cNvPr>
                <p:cNvSpPr txBox="1"/>
                <p:nvPr/>
              </p:nvSpPr>
              <p:spPr>
                <a:xfrm>
                  <a:off x="2431025" y="1281196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E2075C7C-92B1-40CF-9A23-3562D7956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1025" y="12811966"/>
                  <a:ext cx="1082675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6B9232E-A915-42FC-B6B3-5328AFF871DF}"/>
                </a:ext>
              </a:extLst>
            </p:cNvPr>
            <p:cNvSpPr/>
            <p:nvPr/>
          </p:nvSpPr>
          <p:spPr>
            <a:xfrm>
              <a:off x="1892946" y="12419798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弧形 77">
              <a:extLst>
                <a:ext uri="{FF2B5EF4-FFF2-40B4-BE49-F238E27FC236}">
                  <a16:creationId xmlns:a16="http://schemas.microsoft.com/office/drawing/2014/main" id="{DCD33BB2-7339-4D33-AE8C-FB1807960454}"/>
                </a:ext>
              </a:extLst>
            </p:cNvPr>
            <p:cNvSpPr/>
            <p:nvPr/>
          </p:nvSpPr>
          <p:spPr>
            <a:xfrm>
              <a:off x="1718320" y="12253904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8A5FC96-0C26-49A7-A707-E13A195992A4}"/>
              </a:ext>
            </a:extLst>
          </p:cNvPr>
          <p:cNvGrpSpPr/>
          <p:nvPr/>
        </p:nvGrpSpPr>
        <p:grpSpPr>
          <a:xfrm>
            <a:off x="3677104" y="10903965"/>
            <a:ext cx="1627186" cy="814692"/>
            <a:chOff x="3602946" y="11455508"/>
            <a:chExt cx="1627186" cy="8146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34457FC9-6370-4932-A498-CA5CBCA3062B}"/>
                    </a:ext>
                  </a:extLst>
                </p:cNvPr>
                <p:cNvSpPr txBox="1"/>
                <p:nvPr/>
              </p:nvSpPr>
              <p:spPr>
                <a:xfrm>
                  <a:off x="3602946" y="11680615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34457FC9-6370-4932-A498-CA5CBCA306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2946" y="11680615"/>
                  <a:ext cx="1627186" cy="58958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弧形 80">
              <a:extLst>
                <a:ext uri="{FF2B5EF4-FFF2-40B4-BE49-F238E27FC236}">
                  <a16:creationId xmlns:a16="http://schemas.microsoft.com/office/drawing/2014/main" id="{0C2E1E6F-9F05-41A9-9431-7272652A32EE}"/>
                </a:ext>
              </a:extLst>
            </p:cNvPr>
            <p:cNvSpPr/>
            <p:nvPr/>
          </p:nvSpPr>
          <p:spPr>
            <a:xfrm rot="5400000" flipV="1">
              <a:off x="4285258" y="11242402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1EA119-3EF3-42FE-AF62-777F5270F6B9}"/>
              </a:ext>
            </a:extLst>
          </p:cNvPr>
          <p:cNvGrpSpPr/>
          <p:nvPr/>
        </p:nvGrpSpPr>
        <p:grpSpPr>
          <a:xfrm>
            <a:off x="7658188" y="10903966"/>
            <a:ext cx="1627186" cy="779105"/>
            <a:chOff x="7642982" y="11455509"/>
            <a:chExt cx="1627186" cy="779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52E52A0B-9CA7-44AA-9E45-3EF76536FB17}"/>
                    </a:ext>
                  </a:extLst>
                </p:cNvPr>
                <p:cNvSpPr txBox="1"/>
                <p:nvPr/>
              </p:nvSpPr>
              <p:spPr>
                <a:xfrm>
                  <a:off x="7642982" y="11680616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52E52A0B-9CA7-44AA-9E45-3EF76536FB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2982" y="11680616"/>
                  <a:ext cx="1627186" cy="5539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弧形 82">
              <a:extLst>
                <a:ext uri="{FF2B5EF4-FFF2-40B4-BE49-F238E27FC236}">
                  <a16:creationId xmlns:a16="http://schemas.microsoft.com/office/drawing/2014/main" id="{5BFED842-0BF0-4F94-8936-7BED9BA51ACD}"/>
                </a:ext>
              </a:extLst>
            </p:cNvPr>
            <p:cNvSpPr/>
            <p:nvPr/>
          </p:nvSpPr>
          <p:spPr>
            <a:xfrm rot="5400000" flipV="1">
              <a:off x="8325294" y="11242403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F403528D-C356-450F-B963-ED6A3B9B0979}"/>
              </a:ext>
            </a:extLst>
          </p:cNvPr>
          <p:cNvGrpSpPr/>
          <p:nvPr/>
        </p:nvGrpSpPr>
        <p:grpSpPr>
          <a:xfrm>
            <a:off x="5034865" y="10415347"/>
            <a:ext cx="3508205" cy="3839541"/>
            <a:chOff x="5180300" y="10415347"/>
            <a:chExt cx="3508205" cy="3839541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3B223032-979B-46BE-A966-9A8926EC69CF}"/>
                </a:ext>
              </a:extLst>
            </p:cNvPr>
            <p:cNvGrpSpPr/>
            <p:nvPr/>
          </p:nvGrpSpPr>
          <p:grpSpPr>
            <a:xfrm>
              <a:off x="5357703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8019FC07-78EF-49B4-B844-C98B588F49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51630285-8D8D-471C-8A3C-5B09AB9F6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id="{1858C227-AA15-496C-B4F6-883B3C3D66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B5E6F655-84AC-4A92-BAA4-D93B91E60B59}"/>
                    </a:ext>
                  </a:extLst>
                </p:cNvPr>
                <p:cNvSpPr txBox="1"/>
                <p:nvPr/>
              </p:nvSpPr>
              <p:spPr>
                <a:xfrm>
                  <a:off x="8249900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B5E6F655-84AC-4A92-BAA4-D93B91E60B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9900" y="12823515"/>
                  <a:ext cx="43860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E058C7F-305A-4628-8322-195B19F79912}"/>
                    </a:ext>
                  </a:extLst>
                </p:cNvPr>
                <p:cNvSpPr txBox="1"/>
                <p:nvPr/>
              </p:nvSpPr>
              <p:spPr>
                <a:xfrm>
                  <a:off x="5180300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E058C7F-305A-4628-8322-195B19F79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0300" y="13608557"/>
                  <a:ext cx="1082675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5BBD11D-B309-437E-94FE-739C80CD43EE}"/>
                    </a:ext>
                  </a:extLst>
                </p:cNvPr>
                <p:cNvSpPr txBox="1"/>
                <p:nvPr/>
              </p:nvSpPr>
              <p:spPr>
                <a:xfrm>
                  <a:off x="5635938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5BBD11D-B309-437E-94FE-739C80CD4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5938" y="10415347"/>
                  <a:ext cx="1082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DB76BD44-9714-492E-93D6-59976281648C}"/>
                </a:ext>
              </a:extLst>
            </p:cNvPr>
            <p:cNvGrpSpPr/>
            <p:nvPr/>
          </p:nvGrpSpPr>
          <p:grpSpPr>
            <a:xfrm rot="20803102">
              <a:off x="5958909" y="11949558"/>
              <a:ext cx="1866131" cy="1643638"/>
              <a:chOff x="5933790" y="6837049"/>
              <a:chExt cx="1866131" cy="1643638"/>
            </a:xfrm>
          </p:grpSpPr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18AA7DAF-630D-4D96-9AC4-E0B8A314F72C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6019283" y="7578818"/>
                <a:ext cx="290946" cy="901869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CF720158-0525-4F2C-8A30-E6CBE461B79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 flipV="1">
                <a:off x="5933790" y="6837049"/>
                <a:ext cx="565903" cy="7370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A87FDA57-FE82-41B0-9DD0-C4F31A39561C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A2752A49-54BE-4B97-A647-D7605EEDC0BC}"/>
                    </a:ext>
                  </a:extLst>
                </p:cNvPr>
                <p:cNvSpPr txBox="1"/>
                <p:nvPr/>
              </p:nvSpPr>
              <p:spPr>
                <a:xfrm>
                  <a:off x="6158674" y="13506967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A2752A49-54BE-4B97-A647-D7605EEDC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674" y="13506967"/>
                  <a:ext cx="438232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271D1DBA-5031-4FF7-8EC9-80B3E74420AD}"/>
                    </a:ext>
                  </a:extLst>
                </p:cNvPr>
                <p:cNvSpPr txBox="1"/>
                <p:nvPr/>
              </p:nvSpPr>
              <p:spPr>
                <a:xfrm>
                  <a:off x="5364841" y="11810782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271D1DBA-5031-4FF7-8EC9-80B3E74420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4841" y="11810782"/>
                  <a:ext cx="500677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E8B239A-96CB-4BF7-9D35-ECAA2469ED3A}"/>
                    </a:ext>
                  </a:extLst>
                </p:cNvPr>
                <p:cNvSpPr txBox="1"/>
                <p:nvPr/>
              </p:nvSpPr>
              <p:spPr>
                <a:xfrm>
                  <a:off x="7408863" y="12807047"/>
                  <a:ext cx="51593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E8B239A-96CB-4BF7-9D35-ECAA2469ED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8863" y="12807047"/>
                  <a:ext cx="515937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弧形 78">
              <a:extLst>
                <a:ext uri="{FF2B5EF4-FFF2-40B4-BE49-F238E27FC236}">
                  <a16:creationId xmlns:a16="http://schemas.microsoft.com/office/drawing/2014/main" id="{580BAC5A-8E15-42ED-AEB7-1CBDEC50C9F2}"/>
                </a:ext>
              </a:extLst>
            </p:cNvPr>
            <p:cNvSpPr/>
            <p:nvPr/>
          </p:nvSpPr>
          <p:spPr>
            <a:xfrm>
              <a:off x="5852624" y="12254148"/>
              <a:ext cx="1188000" cy="1188000"/>
            </a:xfrm>
            <a:prstGeom prst="arc">
              <a:avLst>
                <a:gd name="adj1" fmla="val 256512"/>
                <a:gd name="adj2" fmla="val 6304429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807859EF-D31D-4403-AB62-25DB1A0A8F38}"/>
                </a:ext>
              </a:extLst>
            </p:cNvPr>
            <p:cNvSpPr/>
            <p:nvPr/>
          </p:nvSpPr>
          <p:spPr>
            <a:xfrm rot="2745721">
              <a:off x="6130159" y="12441475"/>
              <a:ext cx="612915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5F0E330-38F3-4507-9BD2-FA256B01A905}"/>
              </a:ext>
            </a:extLst>
          </p:cNvPr>
          <p:cNvGrpSpPr/>
          <p:nvPr/>
        </p:nvGrpSpPr>
        <p:grpSpPr>
          <a:xfrm>
            <a:off x="12103729" y="10903966"/>
            <a:ext cx="1627186" cy="779105"/>
            <a:chOff x="11668882" y="11455509"/>
            <a:chExt cx="1627186" cy="779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3182409D-30A0-4F03-9640-E07E9B84E940}"/>
                    </a:ext>
                  </a:extLst>
                </p:cNvPr>
                <p:cNvSpPr txBox="1"/>
                <p:nvPr/>
              </p:nvSpPr>
              <p:spPr>
                <a:xfrm>
                  <a:off x="11668882" y="11680616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3182409D-30A0-4F03-9640-E07E9B84E9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68882" y="11680616"/>
                  <a:ext cx="1627186" cy="55399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弧形 114">
              <a:extLst>
                <a:ext uri="{FF2B5EF4-FFF2-40B4-BE49-F238E27FC236}">
                  <a16:creationId xmlns:a16="http://schemas.microsoft.com/office/drawing/2014/main" id="{97007120-43B6-4055-8041-01E8968412A7}"/>
                </a:ext>
              </a:extLst>
            </p:cNvPr>
            <p:cNvSpPr/>
            <p:nvPr/>
          </p:nvSpPr>
          <p:spPr>
            <a:xfrm rot="5400000" flipV="1">
              <a:off x="12351194" y="11242403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BB69382C-4924-43ED-A956-15B03ADA93D6}"/>
              </a:ext>
            </a:extLst>
          </p:cNvPr>
          <p:cNvGrpSpPr/>
          <p:nvPr/>
        </p:nvGrpSpPr>
        <p:grpSpPr>
          <a:xfrm>
            <a:off x="9161092" y="10415347"/>
            <a:ext cx="3508205" cy="3839541"/>
            <a:chOff x="9206200" y="10415347"/>
            <a:chExt cx="3508205" cy="3839541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1795F4E9-2598-4EE4-86A9-5B0C3CB3D2F8}"/>
                </a:ext>
              </a:extLst>
            </p:cNvPr>
            <p:cNvGrpSpPr/>
            <p:nvPr/>
          </p:nvGrpSpPr>
          <p:grpSpPr>
            <a:xfrm>
              <a:off x="9383603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100" name="直接箭头连接符 99">
                <a:extLst>
                  <a:ext uri="{FF2B5EF4-FFF2-40B4-BE49-F238E27FC236}">
                    <a16:creationId xmlns:a16="http://schemas.microsoft.com/office/drawing/2014/main" id="{ED5BDA3D-C68B-44B1-A6F5-A032870763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0EB5FC8C-1AAA-4C3D-91E5-365CB7CDBF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101">
                <a:extLst>
                  <a:ext uri="{FF2B5EF4-FFF2-40B4-BE49-F238E27FC236}">
                    <a16:creationId xmlns:a16="http://schemas.microsoft.com/office/drawing/2014/main" id="{95A103BA-8446-4401-BF11-1151196C28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D8877EC5-5EE8-40D9-A22D-A5194BE34036}"/>
                    </a:ext>
                  </a:extLst>
                </p:cNvPr>
                <p:cNvSpPr txBox="1"/>
                <p:nvPr/>
              </p:nvSpPr>
              <p:spPr>
                <a:xfrm>
                  <a:off x="12275800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D8877EC5-5EE8-40D9-A22D-A5194BE340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75800" y="12823515"/>
                  <a:ext cx="43860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6FD675AD-0F58-4832-BBB3-1D466CAE76EA}"/>
                    </a:ext>
                  </a:extLst>
                </p:cNvPr>
                <p:cNvSpPr txBox="1"/>
                <p:nvPr/>
              </p:nvSpPr>
              <p:spPr>
                <a:xfrm>
                  <a:off x="9206200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6FD675AD-0F58-4832-BBB3-1D466CAE76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6200" y="13608557"/>
                  <a:ext cx="1082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F9468296-D4BA-4EC7-917C-1E77152420EE}"/>
                    </a:ext>
                  </a:extLst>
                </p:cNvPr>
                <p:cNvSpPr txBox="1"/>
                <p:nvPr/>
              </p:nvSpPr>
              <p:spPr>
                <a:xfrm>
                  <a:off x="9661838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F9468296-D4BA-4EC7-917C-1E7715242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1838" y="10415347"/>
                  <a:ext cx="1082675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0206CF53-9981-4940-AC10-E07D2C1B259B}"/>
                </a:ext>
              </a:extLst>
            </p:cNvPr>
            <p:cNvGrpSpPr/>
            <p:nvPr/>
          </p:nvGrpSpPr>
          <p:grpSpPr>
            <a:xfrm rot="20803102">
              <a:off x="9882120" y="11763501"/>
              <a:ext cx="1866131" cy="1145699"/>
              <a:chOff x="5933790" y="6639036"/>
              <a:chExt cx="1866131" cy="1145699"/>
            </a:xfrm>
          </p:grpSpPr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EEB6D263-D2E8-40AE-9777-EC60D1C2F62F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24645" y="6639036"/>
                <a:ext cx="393266" cy="1044406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箭头连接符 107">
                <a:extLst>
                  <a:ext uri="{FF2B5EF4-FFF2-40B4-BE49-F238E27FC236}">
                    <a16:creationId xmlns:a16="http://schemas.microsoft.com/office/drawing/2014/main" id="{4B9DE08F-2952-448A-B0CA-ED8D74CF60F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 flipV="1">
                <a:off x="5933790" y="6837049"/>
                <a:ext cx="565903" cy="7370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9E8CAF44-3B74-4C07-95EA-EAAE7F4AE2C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4894C439-6ED9-4683-AE32-AC81B2AFD44B}"/>
                    </a:ext>
                  </a:extLst>
                </p:cNvPr>
                <p:cNvSpPr txBox="1"/>
                <p:nvPr/>
              </p:nvSpPr>
              <p:spPr>
                <a:xfrm>
                  <a:off x="11434617" y="12859267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4894C439-6ED9-4683-AE32-AC81B2AFD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4617" y="12859267"/>
                  <a:ext cx="438232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3AA9D112-C0AF-4FD7-A3A7-E890E36DC391}"/>
                    </a:ext>
                  </a:extLst>
                </p:cNvPr>
                <p:cNvSpPr txBox="1"/>
                <p:nvPr/>
              </p:nvSpPr>
              <p:spPr>
                <a:xfrm>
                  <a:off x="9433411" y="11810782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3AA9D112-C0AF-4FD7-A3A7-E890E36DC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411" y="11810782"/>
                  <a:ext cx="500677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FD920C45-196D-4DE9-9873-0B6A742FCC6F}"/>
                    </a:ext>
                  </a:extLst>
                </p:cNvPr>
                <p:cNvSpPr txBox="1"/>
                <p:nvPr/>
              </p:nvSpPr>
              <p:spPr>
                <a:xfrm>
                  <a:off x="10467329" y="11113794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FD920C45-196D-4DE9-9873-0B6A742FC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7329" y="11113794"/>
                  <a:ext cx="108267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9D5476BF-A431-42EF-9640-9CBE788D7A0A}"/>
                </a:ext>
              </a:extLst>
            </p:cNvPr>
            <p:cNvSpPr/>
            <p:nvPr/>
          </p:nvSpPr>
          <p:spPr>
            <a:xfrm>
              <a:off x="10274039" y="12426148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弧形 117">
              <a:extLst>
                <a:ext uri="{FF2B5EF4-FFF2-40B4-BE49-F238E27FC236}">
                  <a16:creationId xmlns:a16="http://schemas.microsoft.com/office/drawing/2014/main" id="{A716AD0A-FBE9-46A7-967A-EE72C26B048A}"/>
                </a:ext>
              </a:extLst>
            </p:cNvPr>
            <p:cNvSpPr/>
            <p:nvPr/>
          </p:nvSpPr>
          <p:spPr>
            <a:xfrm>
              <a:off x="10107577" y="12253904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D2F9F6A1-954A-4A0F-9DFB-40C66D856A3A}"/>
              </a:ext>
            </a:extLst>
          </p:cNvPr>
          <p:cNvGrpSpPr/>
          <p:nvPr/>
        </p:nvGrpSpPr>
        <p:grpSpPr>
          <a:xfrm>
            <a:off x="13287318" y="10415347"/>
            <a:ext cx="3508205" cy="3839541"/>
            <a:chOff x="13214747" y="10415347"/>
            <a:chExt cx="3508205" cy="3839541"/>
          </a:xfrm>
        </p:grpSpPr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FB09D952-BD30-4587-87A5-EB6FCED410E1}"/>
                </a:ext>
              </a:extLst>
            </p:cNvPr>
            <p:cNvGrpSpPr/>
            <p:nvPr/>
          </p:nvGrpSpPr>
          <p:grpSpPr>
            <a:xfrm>
              <a:off x="13392150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8697039B-3B87-409B-BE88-F32354E27C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箭头连接符 120">
                <a:extLst>
                  <a:ext uri="{FF2B5EF4-FFF2-40B4-BE49-F238E27FC236}">
                    <a16:creationId xmlns:a16="http://schemas.microsoft.com/office/drawing/2014/main" id="{1EEDF800-B431-45E2-8E64-F355823DD4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CC7839AB-4055-41E0-A9B9-943845E938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2F886CF8-9B61-4EC1-AA3E-22B0D5121418}"/>
                    </a:ext>
                  </a:extLst>
                </p:cNvPr>
                <p:cNvSpPr txBox="1"/>
                <p:nvPr/>
              </p:nvSpPr>
              <p:spPr>
                <a:xfrm>
                  <a:off x="16284347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2F886CF8-9B61-4EC1-AA3E-22B0D5121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4347" y="12823515"/>
                  <a:ext cx="43860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0BF48D84-8C7D-42DA-A314-64159300ACC7}"/>
                    </a:ext>
                  </a:extLst>
                </p:cNvPr>
                <p:cNvSpPr txBox="1"/>
                <p:nvPr/>
              </p:nvSpPr>
              <p:spPr>
                <a:xfrm>
                  <a:off x="13214747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0BF48D84-8C7D-42DA-A314-64159300AC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14747" y="13608557"/>
                  <a:ext cx="1082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4A301E03-941D-493C-A4C7-A11DEE290258}"/>
                    </a:ext>
                  </a:extLst>
                </p:cNvPr>
                <p:cNvSpPr txBox="1"/>
                <p:nvPr/>
              </p:nvSpPr>
              <p:spPr>
                <a:xfrm>
                  <a:off x="13670385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4A301E03-941D-493C-A4C7-A11DEE290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70385" y="10415347"/>
                  <a:ext cx="1082675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EDBE200A-695C-4DA2-A1E3-82D5B185F971}"/>
                </a:ext>
              </a:extLst>
            </p:cNvPr>
            <p:cNvGrpSpPr/>
            <p:nvPr/>
          </p:nvGrpSpPr>
          <p:grpSpPr>
            <a:xfrm rot="20803102">
              <a:off x="13878702" y="11709436"/>
              <a:ext cx="1943944" cy="1820798"/>
              <a:chOff x="5855977" y="6583578"/>
              <a:chExt cx="1943944" cy="1820798"/>
            </a:xfrm>
          </p:grpSpPr>
          <p:cxnSp>
            <p:nvCxnSpPr>
              <p:cNvPr id="127" name="直接箭头连接符 126">
                <a:extLst>
                  <a:ext uri="{FF2B5EF4-FFF2-40B4-BE49-F238E27FC236}">
                    <a16:creationId xmlns:a16="http://schemas.microsoft.com/office/drawing/2014/main" id="{EE70CDDA-639B-4F03-8F3C-DBC106288C6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 flipV="1">
                <a:off x="6373396" y="6583578"/>
                <a:ext cx="157705" cy="1036468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箭头连接符 127">
                <a:extLst>
                  <a:ext uri="{FF2B5EF4-FFF2-40B4-BE49-F238E27FC236}">
                    <a16:creationId xmlns:a16="http://schemas.microsoft.com/office/drawing/2014/main" id="{D732ECDC-BE30-48E9-B649-F2DF93D0BA1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855977" y="7565075"/>
                <a:ext cx="461239" cy="839301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箭头连接符 128">
                <a:extLst>
                  <a:ext uri="{FF2B5EF4-FFF2-40B4-BE49-F238E27FC236}">
                    <a16:creationId xmlns:a16="http://schemas.microsoft.com/office/drawing/2014/main" id="{E53971CF-3D71-41C5-92C6-653ACC9E7FB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FF551FB6-3188-4B6E-9340-F3A08A7410F1}"/>
                    </a:ext>
                  </a:extLst>
                </p:cNvPr>
                <p:cNvSpPr txBox="1"/>
                <p:nvPr/>
              </p:nvSpPr>
              <p:spPr>
                <a:xfrm>
                  <a:off x="15443164" y="12859267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FF551FB6-3188-4B6E-9340-F3A08A741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43164" y="12859267"/>
                  <a:ext cx="438232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F9A4FB4D-8086-40F0-882F-2E56ED82AA64}"/>
                    </a:ext>
                  </a:extLst>
                </p:cNvPr>
                <p:cNvSpPr txBox="1"/>
                <p:nvPr/>
              </p:nvSpPr>
              <p:spPr>
                <a:xfrm>
                  <a:off x="14034288" y="13455875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F9A4FB4D-8086-40F0-882F-2E56ED82AA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4288" y="13455875"/>
                  <a:ext cx="500677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EA4F0CDA-FD69-4330-B120-D1633434ACD8}"/>
                    </a:ext>
                  </a:extLst>
                </p:cNvPr>
                <p:cNvSpPr txBox="1"/>
                <p:nvPr/>
              </p:nvSpPr>
              <p:spPr>
                <a:xfrm>
                  <a:off x="13548776" y="11266194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EA4F0CDA-FD69-4330-B120-D1633434AC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48776" y="11266194"/>
                  <a:ext cx="108267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86110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49F6954-3366-4F27-946E-D5030C7B71E9}"/>
              </a:ext>
            </a:extLst>
          </p:cNvPr>
          <p:cNvSpPr/>
          <p:nvPr/>
        </p:nvSpPr>
        <p:spPr>
          <a:xfrm>
            <a:off x="-1" y="5048250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0E51C-9F48-4496-A6C1-4E6B68C00CCE}"/>
              </a:ext>
            </a:extLst>
          </p:cNvPr>
          <p:cNvSpPr/>
          <p:nvPr/>
        </p:nvSpPr>
        <p:spPr>
          <a:xfrm>
            <a:off x="-1" y="1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/>
              <p:nvPr/>
            </p:nvSpPr>
            <p:spPr>
              <a:xfrm>
                <a:off x="3101392" y="298229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298229"/>
                <a:ext cx="11797879" cy="26435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/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/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BB9DB6C7-9E60-485C-91E1-5B91A4BE441B}"/>
              </a:ext>
            </a:extLst>
          </p:cNvPr>
          <p:cNvSpPr/>
          <p:nvPr/>
        </p:nvSpPr>
        <p:spPr>
          <a:xfrm>
            <a:off x="-1" y="9503046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/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300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06BCFE43-756B-40C2-8C7B-9361F0E53CC3}"/>
              </a:ext>
            </a:extLst>
          </p:cNvPr>
          <p:cNvSpPr/>
          <p:nvPr/>
        </p:nvSpPr>
        <p:spPr>
          <a:xfrm>
            <a:off x="1800331" y="7725455"/>
            <a:ext cx="14400000" cy="4731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C267D32-83C9-4792-8599-161F889905DA}"/>
                  </a:ext>
                </a:extLst>
              </p:cNvPr>
              <p:cNvSpPr txBox="1"/>
              <p:nvPr/>
            </p:nvSpPr>
            <p:spPr>
              <a:xfrm>
                <a:off x="4866822" y="991742"/>
                <a:ext cx="41882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C267D32-83C9-4792-8599-161F88990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22" y="991742"/>
                <a:ext cx="4188279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6C108738-D10F-4265-AFAE-B243DE585371}"/>
                  </a:ext>
                </a:extLst>
              </p:cNvPr>
              <p:cNvSpPr txBox="1"/>
              <p:nvPr/>
            </p:nvSpPr>
            <p:spPr>
              <a:xfrm>
                <a:off x="5181834" y="1928682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6C108738-D10F-4265-AFAE-B243DE585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1928682"/>
                <a:ext cx="7903701" cy="14654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E520F01-E2FD-42AE-AAEF-26497909A259}"/>
                  </a:ext>
                </a:extLst>
              </p:cNvPr>
              <p:cNvSpPr txBox="1"/>
              <p:nvPr/>
            </p:nvSpPr>
            <p:spPr>
              <a:xfrm>
                <a:off x="5181834" y="3623136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E520F01-E2FD-42AE-AAEF-26497909A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3623136"/>
                <a:ext cx="7903701" cy="14654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34D5B79B-1381-4740-899A-0DE2DDB0856A}"/>
                  </a:ext>
                </a:extLst>
              </p:cNvPr>
              <p:cNvSpPr txBox="1"/>
              <p:nvPr/>
            </p:nvSpPr>
            <p:spPr>
              <a:xfrm>
                <a:off x="3701422" y="5369037"/>
                <a:ext cx="12178433" cy="15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34D5B79B-1381-4740-899A-0DE2DDB08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2" y="5369037"/>
                <a:ext cx="12178433" cy="15951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792D430-6505-4438-8CE4-DED0CF028887}"/>
                  </a:ext>
                </a:extLst>
              </p:cNvPr>
              <p:cNvSpPr txBox="1"/>
              <p:nvPr/>
            </p:nvSpPr>
            <p:spPr>
              <a:xfrm>
                <a:off x="2352222" y="7858521"/>
                <a:ext cx="6963228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𝑦𝑧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792D430-6505-4438-8CE4-DED0CF028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222" y="7858521"/>
                <a:ext cx="6963228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D4262EDA-A279-4181-B5E4-697D4C75137A}"/>
                  </a:ext>
                </a:extLst>
              </p:cNvPr>
              <p:cNvSpPr txBox="1"/>
              <p:nvPr/>
            </p:nvSpPr>
            <p:spPr>
              <a:xfrm>
                <a:off x="2724384" y="8795461"/>
                <a:ext cx="13087116" cy="16911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4000" i="1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1−2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𝑤𝑦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1−2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D4262EDA-A279-4181-B5E4-697D4C751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84" y="8795461"/>
                <a:ext cx="13087116" cy="16911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A9ECA1D-FF8F-40AE-99D5-2B038FB3A77D}"/>
                  </a:ext>
                </a:extLst>
              </p:cNvPr>
              <p:cNvSpPr txBox="1"/>
              <p:nvPr/>
            </p:nvSpPr>
            <p:spPr>
              <a:xfrm>
                <a:off x="2952984" y="10489915"/>
                <a:ext cx="12648966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𝑤𝑧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,1−2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0                                                                          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A9ECA1D-FF8F-40AE-99D5-2B038FB3A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984" y="10489915"/>
                <a:ext cx="12648966" cy="14654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938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3FA2286-121A-4137-ABFB-FA7242AFF0B4}"/>
              </a:ext>
            </a:extLst>
          </p:cNvPr>
          <p:cNvSpPr/>
          <p:nvPr/>
        </p:nvSpPr>
        <p:spPr>
          <a:xfrm>
            <a:off x="331" y="7503886"/>
            <a:ext cx="18000000" cy="531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97D651-B0BC-4584-AC2D-531701A5E356}"/>
              </a:ext>
            </a:extLst>
          </p:cNvPr>
          <p:cNvSpPr/>
          <p:nvPr/>
        </p:nvSpPr>
        <p:spPr>
          <a:xfrm>
            <a:off x="331" y="7681896"/>
            <a:ext cx="18000000" cy="9634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9B51A6A-F166-4AC1-B6DF-93E5EF0E5A06}"/>
              </a:ext>
            </a:extLst>
          </p:cNvPr>
          <p:cNvGrpSpPr/>
          <p:nvPr/>
        </p:nvGrpSpPr>
        <p:grpSpPr>
          <a:xfrm>
            <a:off x="5254857" y="1716454"/>
            <a:ext cx="5892800" cy="3197608"/>
            <a:chOff x="5617028" y="1509485"/>
            <a:chExt cx="5892800" cy="319760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27AF32F-96FE-48EA-B489-A524D85E79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93" t="13541" r="29232" b="71783"/>
            <a:stretch/>
          </p:blipFill>
          <p:spPr>
            <a:xfrm>
              <a:off x="5617028" y="1509485"/>
              <a:ext cx="5892800" cy="26416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7008947-70C8-4246-BB67-72395DC23C42}"/>
                </a:ext>
              </a:extLst>
            </p:cNvPr>
            <p:cNvSpPr txBox="1"/>
            <p:nvPr/>
          </p:nvSpPr>
          <p:spPr>
            <a:xfrm>
              <a:off x="6097363" y="4245428"/>
              <a:ext cx="1509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正交投影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12B9D20-73C6-4470-AF6F-90027CA4214D}"/>
                </a:ext>
              </a:extLst>
            </p:cNvPr>
            <p:cNvSpPr txBox="1"/>
            <p:nvPr/>
          </p:nvSpPr>
          <p:spPr>
            <a:xfrm>
              <a:off x="9203419" y="4245428"/>
              <a:ext cx="1509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透视投影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AAA3ED-F58E-478B-911A-B6F3670822A9}"/>
                  </a:ext>
                </a:extLst>
              </p:cNvPr>
              <p:cNvSpPr txBox="1"/>
              <p:nvPr/>
            </p:nvSpPr>
            <p:spPr>
              <a:xfrm>
                <a:off x="5927186" y="5302380"/>
                <a:ext cx="6146290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AAA3ED-F58E-478B-911A-B6F367082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186" y="5302380"/>
                <a:ext cx="6146290" cy="21333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AE5B7F96-CBE7-44F7-9D3C-E75109E00ABA}"/>
              </a:ext>
            </a:extLst>
          </p:cNvPr>
          <p:cNvGrpSpPr/>
          <p:nvPr/>
        </p:nvGrpSpPr>
        <p:grpSpPr>
          <a:xfrm>
            <a:off x="1621487" y="7815736"/>
            <a:ext cx="14757688" cy="4688528"/>
            <a:chOff x="1621487" y="10152536"/>
            <a:chExt cx="14757688" cy="4688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B2701AC-5868-4A28-9FF5-FC9B7330BAB9}"/>
                    </a:ext>
                  </a:extLst>
                </p:cNvPr>
                <p:cNvSpPr txBox="1"/>
                <p:nvPr/>
              </p:nvSpPr>
              <p:spPr>
                <a:xfrm>
                  <a:off x="1621487" y="10152536"/>
                  <a:ext cx="8893714" cy="46885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𝑆𝑇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B2701AC-5868-4A28-9FF5-FC9B7330B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1487" y="10152536"/>
                  <a:ext cx="8893714" cy="46885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6CD563E-F885-408B-B32E-2D2389CCCA51}"/>
                    </a:ext>
                  </a:extLst>
                </p:cNvPr>
                <p:cNvSpPr txBox="1"/>
                <p:nvPr/>
              </p:nvSpPr>
              <p:spPr>
                <a:xfrm>
                  <a:off x="4587476" y="10238303"/>
                  <a:ext cx="1209675" cy="11331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6CD563E-F885-408B-B32E-2D2389CCC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0238303"/>
                  <a:ext cx="1209675" cy="11331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5C160016-45CF-4989-9270-2805107A36EA}"/>
                    </a:ext>
                  </a:extLst>
                </p:cNvPr>
                <p:cNvSpPr txBox="1"/>
                <p:nvPr/>
              </p:nvSpPr>
              <p:spPr>
                <a:xfrm>
                  <a:off x="4587476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5C160016-45CF-4989-9270-2805107A36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1582370"/>
                  <a:ext cx="1209675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A1D84E3-4459-4758-B681-6D6C9EC52FDC}"/>
                    </a:ext>
                  </a:extLst>
                </p:cNvPr>
                <p:cNvSpPr txBox="1"/>
                <p:nvPr/>
              </p:nvSpPr>
              <p:spPr>
                <a:xfrm>
                  <a:off x="4587476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A1D84E3-4459-4758-B681-6D6C9EC52F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2731608"/>
                  <a:ext cx="1209675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2A991D4-6DF1-48D7-97BF-08052885B726}"/>
                    </a:ext>
                  </a:extLst>
                </p:cNvPr>
                <p:cNvSpPr txBox="1"/>
                <p:nvPr/>
              </p:nvSpPr>
              <p:spPr>
                <a:xfrm>
                  <a:off x="4587476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2A991D4-6DF1-48D7-97BF-08052885B7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3845103"/>
                  <a:ext cx="120967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91613DA-C9DB-4F2F-ADA1-716E4030E57E}"/>
                    </a:ext>
                  </a:extLst>
                </p:cNvPr>
                <p:cNvSpPr txBox="1"/>
                <p:nvPr/>
              </p:nvSpPr>
              <p:spPr>
                <a:xfrm>
                  <a:off x="5963309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91613DA-C9DB-4F2F-ADA1-716E4030E5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0481703"/>
                  <a:ext cx="120967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83FAE78-841C-4482-B83B-F18EFE917A16}"/>
                    </a:ext>
                  </a:extLst>
                </p:cNvPr>
                <p:cNvSpPr txBox="1"/>
                <p:nvPr/>
              </p:nvSpPr>
              <p:spPr>
                <a:xfrm>
                  <a:off x="5963309" y="11338970"/>
                  <a:ext cx="1209675" cy="11331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83FAE78-841C-4482-B83B-F18EFE917A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1338970"/>
                  <a:ext cx="1209675" cy="11331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47CAAD2-0637-4603-B72A-3DAC825C7954}"/>
                    </a:ext>
                  </a:extLst>
                </p:cNvPr>
                <p:cNvSpPr txBox="1"/>
                <p:nvPr/>
              </p:nvSpPr>
              <p:spPr>
                <a:xfrm>
                  <a:off x="5963309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47CAAD2-0637-4603-B72A-3DAC825C79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2731608"/>
                  <a:ext cx="1209675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E6F1A79-5CC8-42B3-AD4D-E6DC19FC0EDC}"/>
                    </a:ext>
                  </a:extLst>
                </p:cNvPr>
                <p:cNvSpPr txBox="1"/>
                <p:nvPr/>
              </p:nvSpPr>
              <p:spPr>
                <a:xfrm>
                  <a:off x="5963309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E6F1A79-5CC8-42B3-AD4D-E6DC19FC0E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3845103"/>
                  <a:ext cx="120967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C9EAC81-7146-4088-A79E-BEECDACB163D}"/>
                    </a:ext>
                  </a:extLst>
                </p:cNvPr>
                <p:cNvSpPr txBox="1"/>
                <p:nvPr/>
              </p:nvSpPr>
              <p:spPr>
                <a:xfrm>
                  <a:off x="7339142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C9EAC81-7146-4088-A79E-BEECDACB16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0481703"/>
                  <a:ext cx="120967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4AA4221-078A-41C0-AE0C-6485E2F7CA2D}"/>
                    </a:ext>
                  </a:extLst>
                </p:cNvPr>
                <p:cNvSpPr txBox="1"/>
                <p:nvPr/>
              </p:nvSpPr>
              <p:spPr>
                <a:xfrm>
                  <a:off x="7339142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4AA4221-078A-41C0-AE0C-6485E2F7CA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1582370"/>
                  <a:ext cx="120967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B644FC7-C28A-4B2D-8BAC-2C99356A68B4}"/>
                    </a:ext>
                  </a:extLst>
                </p:cNvPr>
                <p:cNvSpPr txBox="1"/>
                <p:nvPr/>
              </p:nvSpPr>
              <p:spPr>
                <a:xfrm>
                  <a:off x="7339142" y="12439637"/>
                  <a:ext cx="1209675" cy="12302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B644FC7-C28A-4B2D-8BAC-2C99356A68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2439637"/>
                  <a:ext cx="1209675" cy="123027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B2F5C83-C54A-4CF8-B526-705561B5BADF}"/>
                    </a:ext>
                  </a:extLst>
                </p:cNvPr>
                <p:cNvSpPr txBox="1"/>
                <p:nvPr/>
              </p:nvSpPr>
              <p:spPr>
                <a:xfrm>
                  <a:off x="7339142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B2F5C83-C54A-4CF8-B526-705561B5BA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3845103"/>
                  <a:ext cx="1209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A5AD57D-7F4E-43FA-89F6-89016A1FA084}"/>
                    </a:ext>
                  </a:extLst>
                </p:cNvPr>
                <p:cNvSpPr txBox="1"/>
                <p:nvPr/>
              </p:nvSpPr>
              <p:spPr>
                <a:xfrm>
                  <a:off x="8714976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A5AD57D-7F4E-43FA-89F6-89016A1FA0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0481703"/>
                  <a:ext cx="1209675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8E40BE3-FAC0-4C36-85CA-865501BD7A73}"/>
                    </a:ext>
                  </a:extLst>
                </p:cNvPr>
                <p:cNvSpPr txBox="1"/>
                <p:nvPr/>
              </p:nvSpPr>
              <p:spPr>
                <a:xfrm>
                  <a:off x="8714976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8E40BE3-FAC0-4C36-85CA-865501BD7A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1582370"/>
                  <a:ext cx="1209675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58DEA261-B548-4AB8-BC2A-E5C541CEA71E}"/>
                    </a:ext>
                  </a:extLst>
                </p:cNvPr>
                <p:cNvSpPr txBox="1"/>
                <p:nvPr/>
              </p:nvSpPr>
              <p:spPr>
                <a:xfrm>
                  <a:off x="8714976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58DEA261-B548-4AB8-BC2A-E5C541CEA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2731608"/>
                  <a:ext cx="120967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FBBFD572-BB56-45B6-83F9-66B98C17140E}"/>
                    </a:ext>
                  </a:extLst>
                </p:cNvPr>
                <p:cNvSpPr txBox="1"/>
                <p:nvPr/>
              </p:nvSpPr>
              <p:spPr>
                <a:xfrm>
                  <a:off x="8714976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FBBFD572-BB56-45B6-83F9-66B98C1714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3845103"/>
                  <a:ext cx="1209675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39E6D26-3096-4065-868E-492093CB37EB}"/>
                    </a:ext>
                  </a:extLst>
                </p:cNvPr>
                <p:cNvSpPr txBox="1"/>
                <p:nvPr/>
              </p:nvSpPr>
              <p:spPr>
                <a:xfrm>
                  <a:off x="10124222" y="10152536"/>
                  <a:ext cx="6254953" cy="46885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39E6D26-3096-4065-868E-492093CB37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4222" y="10152536"/>
                  <a:ext cx="6254953" cy="468852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0DE58F8-D981-4F4F-8BE3-2B506EA32B43}"/>
                    </a:ext>
                  </a:extLst>
                </p:cNvPr>
                <p:cNvSpPr txBox="1"/>
                <p:nvPr/>
              </p:nvSpPr>
              <p:spPr>
                <a:xfrm>
                  <a:off x="10228879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0DE58F8-D981-4F4F-8BE3-2B506EA32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0481703"/>
                  <a:ext cx="1209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BF1F4FC-82D4-463D-BFE0-F8F85DF368EC}"/>
                    </a:ext>
                  </a:extLst>
                </p:cNvPr>
                <p:cNvSpPr txBox="1"/>
                <p:nvPr/>
              </p:nvSpPr>
              <p:spPr>
                <a:xfrm>
                  <a:off x="10228879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BF1F4FC-82D4-463D-BFE0-F8F85DF36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1582370"/>
                  <a:ext cx="1209675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E107CEDE-5E5B-4531-817F-F6A8E1399E6A}"/>
                    </a:ext>
                  </a:extLst>
                </p:cNvPr>
                <p:cNvSpPr txBox="1"/>
                <p:nvPr/>
              </p:nvSpPr>
              <p:spPr>
                <a:xfrm>
                  <a:off x="10228879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E107CEDE-5E5B-4531-817F-F6A8E1399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2731608"/>
                  <a:ext cx="1209675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C88D517F-52BF-489B-AC89-7D49F3ACAEAA}"/>
                    </a:ext>
                  </a:extLst>
                </p:cNvPr>
                <p:cNvSpPr txBox="1"/>
                <p:nvPr/>
              </p:nvSpPr>
              <p:spPr>
                <a:xfrm>
                  <a:off x="10228879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C88D517F-52BF-489B-AC89-7D49F3ACA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3845103"/>
                  <a:ext cx="1209675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735F3B8E-45B3-4CA5-A037-9CD6C86FB03B}"/>
                    </a:ext>
                  </a:extLst>
                </p:cNvPr>
                <p:cNvSpPr txBox="1"/>
                <p:nvPr/>
              </p:nvSpPr>
              <p:spPr>
                <a:xfrm>
                  <a:off x="11604712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735F3B8E-45B3-4CA5-A037-9CD6C86FB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0481703"/>
                  <a:ext cx="120967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71E51-AA57-4B02-8EFC-F21EEE4BAFBD}"/>
                    </a:ext>
                  </a:extLst>
                </p:cNvPr>
                <p:cNvSpPr txBox="1"/>
                <p:nvPr/>
              </p:nvSpPr>
              <p:spPr>
                <a:xfrm>
                  <a:off x="11604712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71E51-AA57-4B02-8EFC-F21EEE4BAF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1582370"/>
                  <a:ext cx="120967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82727620-B0A9-4CC3-974B-4E53309333E5}"/>
                    </a:ext>
                  </a:extLst>
                </p:cNvPr>
                <p:cNvSpPr txBox="1"/>
                <p:nvPr/>
              </p:nvSpPr>
              <p:spPr>
                <a:xfrm>
                  <a:off x="11604712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82727620-B0A9-4CC3-974B-4E5330933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2731608"/>
                  <a:ext cx="1209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2614CC0-B461-41AA-A34D-E41EC7179508}"/>
                    </a:ext>
                  </a:extLst>
                </p:cNvPr>
                <p:cNvSpPr txBox="1"/>
                <p:nvPr/>
              </p:nvSpPr>
              <p:spPr>
                <a:xfrm>
                  <a:off x="11604712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2614CC0-B461-41AA-A34D-E41EC7179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3845103"/>
                  <a:ext cx="1209675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1094129E-7F43-42A0-A873-5BED24125C52}"/>
                    </a:ext>
                  </a:extLst>
                </p:cNvPr>
                <p:cNvSpPr txBox="1"/>
                <p:nvPr/>
              </p:nvSpPr>
              <p:spPr>
                <a:xfrm>
                  <a:off x="12980545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1094129E-7F43-42A0-A873-5BED24125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0481703"/>
                  <a:ext cx="1209675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032220AF-CDDF-4F22-824A-AED3D95E6981}"/>
                    </a:ext>
                  </a:extLst>
                </p:cNvPr>
                <p:cNvSpPr txBox="1"/>
                <p:nvPr/>
              </p:nvSpPr>
              <p:spPr>
                <a:xfrm>
                  <a:off x="12980545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032220AF-CDDF-4F22-824A-AED3D95E6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1582370"/>
                  <a:ext cx="1209675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A08B904A-D45F-427D-A70A-BB5D0418F45E}"/>
                    </a:ext>
                  </a:extLst>
                </p:cNvPr>
                <p:cNvSpPr txBox="1"/>
                <p:nvPr/>
              </p:nvSpPr>
              <p:spPr>
                <a:xfrm>
                  <a:off x="12980545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A08B904A-D45F-427D-A70A-BB5D0418F4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2731608"/>
                  <a:ext cx="120967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510DE35-04D0-4AB2-BD00-96C94CBA2B61}"/>
                    </a:ext>
                  </a:extLst>
                </p:cNvPr>
                <p:cNvSpPr txBox="1"/>
                <p:nvPr/>
              </p:nvSpPr>
              <p:spPr>
                <a:xfrm>
                  <a:off x="12980545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510DE35-04D0-4AB2-BD00-96C94CBA2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3845103"/>
                  <a:ext cx="1209675" cy="6463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122154E-02B0-48A8-8C3D-9820EFE5BCF3}"/>
                    </a:ext>
                  </a:extLst>
                </p:cNvPr>
                <p:cNvSpPr txBox="1"/>
                <p:nvPr/>
              </p:nvSpPr>
              <p:spPr>
                <a:xfrm>
                  <a:off x="13935464" y="10176903"/>
                  <a:ext cx="1614379" cy="1177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122154E-02B0-48A8-8C3D-9820EFE5B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5464" y="10176903"/>
                  <a:ext cx="1614379" cy="1177245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0C4184D9-58AA-45C3-A213-E1984A064576}"/>
                    </a:ext>
                  </a:extLst>
                </p:cNvPr>
                <p:cNvSpPr txBox="1"/>
                <p:nvPr/>
              </p:nvSpPr>
              <p:spPr>
                <a:xfrm>
                  <a:off x="14356379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0C4184D9-58AA-45C3-A213-E1984A064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6379" y="13845103"/>
                  <a:ext cx="1209675" cy="64633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F697B65-F233-470A-B664-4930A1B52210}"/>
                    </a:ext>
                  </a:extLst>
                </p:cNvPr>
                <p:cNvSpPr txBox="1"/>
                <p:nvPr/>
              </p:nvSpPr>
              <p:spPr>
                <a:xfrm>
                  <a:off x="13935464" y="11265475"/>
                  <a:ext cx="1614379" cy="11405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F697B65-F233-470A-B664-4930A1B522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5464" y="11265475"/>
                  <a:ext cx="1614379" cy="1140505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F46E808-61F0-4F6C-9466-FC81F59D1984}"/>
                    </a:ext>
                  </a:extLst>
                </p:cNvPr>
                <p:cNvSpPr txBox="1"/>
                <p:nvPr/>
              </p:nvSpPr>
              <p:spPr>
                <a:xfrm>
                  <a:off x="13935464" y="12397590"/>
                  <a:ext cx="1614379" cy="1177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F46E808-61F0-4F6C-9466-FC81F59D1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5464" y="12397590"/>
                  <a:ext cx="1614379" cy="1177245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E884219-11B9-4D8F-A070-496D717BEF1F}"/>
                  </a:ext>
                </a:extLst>
              </p:cNvPr>
              <p:cNvSpPr txBox="1"/>
              <p:nvPr/>
            </p:nvSpPr>
            <p:spPr>
              <a:xfrm>
                <a:off x="3645806" y="12457113"/>
                <a:ext cx="7029051" cy="46885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den>
                                </m:f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E884219-11B9-4D8F-A070-496D717BE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806" y="12457113"/>
                <a:ext cx="7029051" cy="4688528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9DBBF96-D119-4E92-A7B4-950A87595F9D}"/>
                  </a:ext>
                </a:extLst>
              </p:cNvPr>
              <p:cNvSpPr txBox="1"/>
              <p:nvPr/>
            </p:nvSpPr>
            <p:spPr>
              <a:xfrm>
                <a:off x="4747133" y="12542880"/>
                <a:ext cx="1209675" cy="1133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9DBBF96-D119-4E92-A7B4-950A87595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2542880"/>
                <a:ext cx="1209675" cy="1133131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9510CF8-117F-441E-9808-5CFF23D10749}"/>
                  </a:ext>
                </a:extLst>
              </p:cNvPr>
              <p:cNvSpPr txBox="1"/>
              <p:nvPr/>
            </p:nvSpPr>
            <p:spPr>
              <a:xfrm>
                <a:off x="4747133" y="13886947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9510CF8-117F-441E-9808-5CFF23D10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3886947"/>
                <a:ext cx="1209675" cy="646331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733D821A-72C3-45DE-A120-A1F98D0FDA01}"/>
                  </a:ext>
                </a:extLst>
              </p:cNvPr>
              <p:cNvSpPr txBox="1"/>
              <p:nvPr/>
            </p:nvSpPr>
            <p:spPr>
              <a:xfrm>
                <a:off x="4747133" y="15036185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733D821A-72C3-45DE-A120-A1F98D0FD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5036185"/>
                <a:ext cx="1209675" cy="646331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83FFB24-ADB3-4277-A15A-36305A27DBD3}"/>
                  </a:ext>
                </a:extLst>
              </p:cNvPr>
              <p:cNvSpPr txBox="1"/>
              <p:nvPr/>
            </p:nvSpPr>
            <p:spPr>
              <a:xfrm>
                <a:off x="4747133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83FFB24-ADB3-4277-A15A-36305A27D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6149680"/>
                <a:ext cx="1209675" cy="646331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BA346E4-FC6B-4F46-984E-89A2E03E8604}"/>
                  </a:ext>
                </a:extLst>
              </p:cNvPr>
              <p:cNvSpPr txBox="1"/>
              <p:nvPr/>
            </p:nvSpPr>
            <p:spPr>
              <a:xfrm>
                <a:off x="6122966" y="127862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BA346E4-FC6B-4F46-984E-89A2E03E8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2786280"/>
                <a:ext cx="1209675" cy="646331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04B779B-C736-4EBA-B31A-CCEF364507FB}"/>
                  </a:ext>
                </a:extLst>
              </p:cNvPr>
              <p:cNvSpPr txBox="1"/>
              <p:nvPr/>
            </p:nvSpPr>
            <p:spPr>
              <a:xfrm>
                <a:off x="6122966" y="13643547"/>
                <a:ext cx="1209675" cy="1133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04B779B-C736-4EBA-B31A-CCEF36450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3643547"/>
                <a:ext cx="1209675" cy="1133131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9F9A495-EBEA-4E26-ABEA-154BAE6C9C3F}"/>
                  </a:ext>
                </a:extLst>
              </p:cNvPr>
              <p:cNvSpPr txBox="1"/>
              <p:nvPr/>
            </p:nvSpPr>
            <p:spPr>
              <a:xfrm>
                <a:off x="6122966" y="15036185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9F9A495-EBEA-4E26-ABEA-154BAE6C9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5036185"/>
                <a:ext cx="1209675" cy="646331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1EE5DBB4-6784-46B7-BBB0-9C5F840B7DFB}"/>
                  </a:ext>
                </a:extLst>
              </p:cNvPr>
              <p:cNvSpPr txBox="1"/>
              <p:nvPr/>
            </p:nvSpPr>
            <p:spPr>
              <a:xfrm>
                <a:off x="6122966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1EE5DBB4-6784-46B7-BBB0-9C5F840B7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6149680"/>
                <a:ext cx="1209675" cy="646331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E7A156D-9041-424C-A9BA-1BAD2747D8CC}"/>
                  </a:ext>
                </a:extLst>
              </p:cNvPr>
              <p:cNvSpPr txBox="1"/>
              <p:nvPr/>
            </p:nvSpPr>
            <p:spPr>
              <a:xfrm>
                <a:off x="7498799" y="127862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E7A156D-9041-424C-A9BA-1BAD2747D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2786280"/>
                <a:ext cx="1209675" cy="646331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79748D6-4FD7-463A-8DD2-64BF6300EA31}"/>
                  </a:ext>
                </a:extLst>
              </p:cNvPr>
              <p:cNvSpPr txBox="1"/>
              <p:nvPr/>
            </p:nvSpPr>
            <p:spPr>
              <a:xfrm>
                <a:off x="7498799" y="13886947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79748D6-4FD7-463A-8DD2-64BF6300E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3886947"/>
                <a:ext cx="1209675" cy="646331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874AE5A-0D60-4480-A20B-1DD739E6A7DE}"/>
                  </a:ext>
                </a:extLst>
              </p:cNvPr>
              <p:cNvSpPr txBox="1"/>
              <p:nvPr/>
            </p:nvSpPr>
            <p:spPr>
              <a:xfrm>
                <a:off x="7498799" y="14744214"/>
                <a:ext cx="1209675" cy="123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874AE5A-0D60-4480-A20B-1DD739E6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4744214"/>
                <a:ext cx="1209675" cy="1230273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6D1AD40-7494-4C2A-BFE3-8C780202AA1C}"/>
                  </a:ext>
                </a:extLst>
              </p:cNvPr>
              <p:cNvSpPr txBox="1"/>
              <p:nvPr/>
            </p:nvSpPr>
            <p:spPr>
              <a:xfrm>
                <a:off x="7498799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6D1AD40-7494-4C2A-BFE3-8C780202A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6149680"/>
                <a:ext cx="1209675" cy="646331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356BBFA-ECED-45E8-BF61-6DB8D0DA1C1A}"/>
                  </a:ext>
                </a:extLst>
              </p:cNvPr>
              <p:cNvSpPr txBox="1"/>
              <p:nvPr/>
            </p:nvSpPr>
            <p:spPr>
              <a:xfrm>
                <a:off x="8990747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356BBFA-ECED-45E8-BF61-6DB8D0DA1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747" y="16149680"/>
                <a:ext cx="1209675" cy="64633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4C7E02F2-A844-40A4-A37F-4682876F2ABE}"/>
                  </a:ext>
                </a:extLst>
              </p:cNvPr>
              <p:cNvSpPr txBox="1"/>
              <p:nvPr/>
            </p:nvSpPr>
            <p:spPr>
              <a:xfrm>
                <a:off x="8761121" y="12529683"/>
                <a:ext cx="1614379" cy="1177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4C7E02F2-A844-40A4-A37F-4682876F2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21" y="12529683"/>
                <a:ext cx="1614379" cy="1177245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3009BEE-0AF2-4602-8414-251F996C6E08}"/>
                  </a:ext>
                </a:extLst>
              </p:cNvPr>
              <p:cNvSpPr txBox="1"/>
              <p:nvPr/>
            </p:nvSpPr>
            <p:spPr>
              <a:xfrm>
                <a:off x="8761121" y="13618255"/>
                <a:ext cx="1614379" cy="1140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3009BEE-0AF2-4602-8414-251F996C6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21" y="13618255"/>
                <a:ext cx="1614379" cy="1140505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B975A3E-CFE0-4B6D-84B6-2FF808B0E24F}"/>
                  </a:ext>
                </a:extLst>
              </p:cNvPr>
              <p:cNvSpPr txBox="1"/>
              <p:nvPr/>
            </p:nvSpPr>
            <p:spPr>
              <a:xfrm>
                <a:off x="8761121" y="14750370"/>
                <a:ext cx="1614379" cy="1242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B975A3E-CFE0-4B6D-84B6-2FF808B0E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21" y="14750370"/>
                <a:ext cx="1614379" cy="1242648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258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矩形 172">
            <a:extLst>
              <a:ext uri="{FF2B5EF4-FFF2-40B4-BE49-F238E27FC236}">
                <a16:creationId xmlns:a16="http://schemas.microsoft.com/office/drawing/2014/main" id="{3A1032E8-21A5-45E3-B90C-B6704DE1AF03}"/>
              </a:ext>
            </a:extLst>
          </p:cNvPr>
          <p:cNvSpPr/>
          <p:nvPr/>
        </p:nvSpPr>
        <p:spPr>
          <a:xfrm>
            <a:off x="-1292392" y="1385370"/>
            <a:ext cx="19660689" cy="9634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5EF0FEB-94C5-405E-97C5-E3F13F7B8DDE}"/>
              </a:ext>
            </a:extLst>
          </p:cNvPr>
          <p:cNvGrpSpPr/>
          <p:nvPr/>
        </p:nvGrpSpPr>
        <p:grpSpPr>
          <a:xfrm>
            <a:off x="3090514" y="1188537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E884219-11B9-4D8F-A070-496D717BEF1F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E884219-11B9-4D8F-A070-496D717BE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DA1BDA5-47DA-431A-9C18-51DCFBECFAF6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99DBBF96-D119-4E92-A7B4-950A87595F9D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99DBBF96-D119-4E92-A7B4-950A87595F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D9510CF8-117F-441E-9808-5CFF23D10749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D9510CF8-117F-441E-9808-5CFF23D107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733D821A-72C3-45DE-A120-A1F98D0FDA0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733D821A-72C3-45DE-A120-A1F98D0FDA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983FFB24-ADB3-4277-A15A-36305A27DBD3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983FFB24-ADB3-4277-A15A-36305A27DB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BBA346E4-FC6B-4F46-984E-89A2E03E8604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BBA346E4-FC6B-4F46-984E-89A2E03E86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B04B779B-C736-4EBA-B31A-CCEF364507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B04B779B-C736-4EBA-B31A-CCEF364507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49F9A495-EBEA-4E26-ABEA-154BAE6C9C3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49F9A495-EBEA-4E26-ABEA-154BAE6C9C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1EE5DBB4-6784-46B7-BBB0-9C5F840B7D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1EE5DBB4-6784-46B7-BBB0-9C5F840B7D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E7A156D-9041-424C-A9BA-1BAD2747D8CC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E7A156D-9041-424C-A9BA-1BAD2747D8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379748D6-4FD7-463A-8DD2-64BF6300EA31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379748D6-4FD7-463A-8DD2-64BF6300EA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874AE5A-0D60-4480-A20B-1DD739E6A7DE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874AE5A-0D60-4480-A20B-1DD739E6A7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1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D6D1AD40-7494-4C2A-BFE3-8C780202AA1C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D6D1AD40-7494-4C2A-BFE3-8C780202AA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5356BBFA-ECED-45E8-BF61-6DB8D0DA1C1A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5356BBFA-ECED-45E8-BF61-6DB8D0DA1C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4C7E02F2-A844-40A4-A37F-4682876F2ABE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4C7E02F2-A844-40A4-A37F-4682876F2A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B3009BEE-0AF2-4602-8414-251F996C6E08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B3009BEE-0AF2-4602-8414-251F996C6E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0B975A3E-CFE0-4B6D-84B6-2FF808B0E24F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0B975A3E-CFE0-4B6D-84B6-2FF808B0E2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2941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A5672D3A-DB0E-4589-9125-F7A92CA3CA33}"/>
              </a:ext>
            </a:extLst>
          </p:cNvPr>
          <p:cNvGrpSpPr/>
          <p:nvPr/>
        </p:nvGrpSpPr>
        <p:grpSpPr>
          <a:xfrm>
            <a:off x="11702702" y="1188537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CFB43ABC-BEE8-4444-885A-9F6BF3343C98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CFB43ABC-BEE8-4444-885A-9F6BF3343C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8BC13D12-4EDF-4804-AFCF-DFF9AA124B08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9CBE0635-1578-4908-A9CB-1A48DCEAC3D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9CBE0635-1578-4908-A9CB-1A48DCEAC3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9A49F58-F8C0-4E97-A605-71ED75D17C82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9A49F58-F8C0-4E97-A605-71ED75D17C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CF1DFBC8-2331-418C-B039-5662F99C280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CF1DFBC8-2331-418C-B039-5662F99C28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002F4AE3-88AF-4050-AC64-63AE085A3B8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002F4AE3-88AF-4050-AC64-63AE085A3B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A7D89328-EE3E-4C02-9CDC-15C1077F1E26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A7D89328-EE3E-4C02-9CDC-15C1077F1E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4D7DCC09-E34D-47F6-9662-3B69D239D607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4D7DCC09-E34D-47F6-9662-3B69D239D6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CB025985-FC7C-4025-91B6-5CC0F93CF1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CB025985-FC7C-4025-91B6-5CC0F93CF1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4FF68A00-AD60-4C00-91F5-889416172AE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4FF68A00-AD60-4C00-91F5-889416172A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1917B67B-CB4F-42E7-9AAD-44ECD673FAD6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470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1917B67B-CB4F-42E7-9AAD-44ECD673FA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470" y="5880154"/>
                    <a:ext cx="1209675" cy="46166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0A7E21FF-42CA-4758-A4CE-94183DABD8DF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470" y="6980820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0A7E21FF-42CA-4758-A4CE-94183DABD8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470" y="6980820"/>
                    <a:ext cx="1209675" cy="46166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E9EC3E1A-BB97-4F50-A345-2AB526FB7467}"/>
                      </a:ext>
                    </a:extLst>
                  </p:cNvPr>
                  <p:cNvSpPr txBox="1"/>
                  <p:nvPr/>
                </p:nvSpPr>
                <p:spPr>
                  <a:xfrm>
                    <a:off x="7034070" y="7838089"/>
                    <a:ext cx="1209675" cy="11854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E9EC3E1A-BB97-4F50-A345-2AB526FB74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4070" y="7838089"/>
                    <a:ext cx="1209675" cy="1185451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r="-260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F4100157-AFC8-43D0-A6E6-DCBDCE0DC600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470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F4100157-AFC8-43D0-A6E6-DCBDCE0DC6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470" y="9243554"/>
                    <a:ext cx="1209675" cy="461665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5EA69261-F5E8-4B47-BD85-67D7E7AA0E22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5EA69261-F5E8-4B47-BD85-67D7E7AA0E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B871E879-85EC-496D-8B0D-FE7960237C1D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B871E879-85EC-496D-8B0D-FE7960237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23D9A455-E2E4-4CA0-90C9-FE88AC9F9305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23D9A455-E2E4-4CA0-90C9-FE88AC9F93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A073D680-FEF9-479F-9F12-149D291ECE67}"/>
                      </a:ext>
                    </a:extLst>
                  </p:cNvPr>
                  <p:cNvSpPr txBox="1"/>
                  <p:nvPr/>
                </p:nvSpPr>
                <p:spPr>
                  <a:xfrm>
                    <a:off x="8599693" y="7803804"/>
                    <a:ext cx="1614378" cy="11969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A073D680-FEF9-479F-9F12-149D291ECE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99693" y="7803804"/>
                    <a:ext cx="1614378" cy="1196974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AF7769A4-2728-45FD-B20B-5E3FE2906884}"/>
              </a:ext>
            </a:extLst>
          </p:cNvPr>
          <p:cNvGrpSpPr/>
          <p:nvPr/>
        </p:nvGrpSpPr>
        <p:grpSpPr>
          <a:xfrm>
            <a:off x="11702702" y="6584697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938F3717-AC1A-416B-B1E4-89295D3B40AB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938F3717-AC1A-416B-B1E4-89295D3B4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F510900-ED47-4F73-A37F-BF3C08C61EA0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014103EB-C0F9-451C-B8FF-62E0331B84D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014103EB-C0F9-451C-B8FF-62E0331B84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33857F42-7831-47AD-9BDC-C19B587B884F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33857F42-7831-47AD-9BDC-C19B587B8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46AF2010-F88E-455E-9CD7-37AC1CB4966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46AF2010-F88E-455E-9CD7-37AC1CB49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4C4E036C-ACFB-433A-BB0F-A5821FC84317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4C4E036C-ACFB-433A-BB0F-A5821FC843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0DC5E99E-2DC9-42BE-A4E6-321D241CAF05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0DC5E99E-2DC9-42BE-A4E6-321D241CAF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文本框 95">
                    <a:extLst>
                      <a:ext uri="{FF2B5EF4-FFF2-40B4-BE49-F238E27FC236}">
                        <a16:creationId xmlns:a16="http://schemas.microsoft.com/office/drawing/2014/main" id="{783B96A9-3B67-4889-9A63-21B6CA3C72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6" name="文本框 95">
                    <a:extLst>
                      <a:ext uri="{FF2B5EF4-FFF2-40B4-BE49-F238E27FC236}">
                        <a16:creationId xmlns:a16="http://schemas.microsoft.com/office/drawing/2014/main" id="{783B96A9-3B67-4889-9A63-21B6CA3C72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D709C09-2107-40F0-B734-3F206285909E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D709C09-2107-40F0-B734-3F20628590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1609458F-BA2E-42BA-BA50-E416EFA1C66E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1609458F-BA2E-42BA-BA50-E416EFA1C6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7920D32B-631F-43C8-BACC-9690AF65D3D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7920D32B-631F-43C8-BACC-9690AF65D3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9748ABB7-53D5-4B7F-819B-5191120DC767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9748ABB7-53D5-4B7F-819B-5191120DC7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5E1F27E8-BB34-4DFD-A6B8-46D373820B57}"/>
                      </a:ext>
                    </a:extLst>
                  </p:cNvPr>
                  <p:cNvSpPr txBox="1"/>
                  <p:nvPr/>
                </p:nvSpPr>
                <p:spPr>
                  <a:xfrm>
                    <a:off x="7490262" y="7838089"/>
                    <a:ext cx="1209675" cy="11854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5E1F27E8-BB34-4DFD-A6B8-46D373820B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0262" y="7838089"/>
                    <a:ext cx="1209675" cy="1185451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文本框 101">
                    <a:extLst>
                      <a:ext uri="{FF2B5EF4-FFF2-40B4-BE49-F238E27FC236}">
                        <a16:creationId xmlns:a16="http://schemas.microsoft.com/office/drawing/2014/main" id="{CA3283CB-AF5A-433F-BF3B-62C770156CC4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2" name="文本框 101">
                    <a:extLst>
                      <a:ext uri="{FF2B5EF4-FFF2-40B4-BE49-F238E27FC236}">
                        <a16:creationId xmlns:a16="http://schemas.microsoft.com/office/drawing/2014/main" id="{CA3283CB-AF5A-433F-BF3B-62C770156C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A87A2ED0-1EF0-4567-8BFF-A8340CA18D3E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A87A2ED0-1EF0-4567-8BFF-A8340CA18D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D4E5EEBD-86D9-49D0-9C2A-9E71F3045C52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D4E5EEBD-86D9-49D0-9C2A-9E71F3045C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F73007BF-5EBC-419D-8BC7-C3536F61C7E9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F73007BF-5EBC-419D-8BC7-C3536F61C7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AAA94044-8133-41BB-911D-22582BE3614F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7925123"/>
                    <a:ext cx="1614378" cy="1099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AAA94044-8133-41BB-911D-22582BE361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7925123"/>
                    <a:ext cx="1614378" cy="1099964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D9F3E64-A716-4CF8-BDEE-88AC23C2BF46}"/>
              </a:ext>
            </a:extLst>
          </p:cNvPr>
          <p:cNvCxnSpPr/>
          <p:nvPr/>
        </p:nvCxnSpPr>
        <p:spPr>
          <a:xfrm>
            <a:off x="7388226" y="3987800"/>
            <a:ext cx="43005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0A97A149-8136-4567-BD08-4D5229B7BED0}"/>
                  </a:ext>
                </a:extLst>
              </p:cNvPr>
              <p:cNvSpPr txBox="1"/>
              <p:nvPr/>
            </p:nvSpPr>
            <p:spPr>
              <a:xfrm>
                <a:off x="7665953" y="2331307"/>
                <a:ext cx="3751573" cy="1452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0A97A149-8136-4567-BD08-4D5229B7B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953" y="2331307"/>
                <a:ext cx="3751573" cy="1452962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5C6F2A18-DEE7-4C28-A7FD-224B7492E19B}"/>
              </a:ext>
            </a:extLst>
          </p:cNvPr>
          <p:cNvGrpSpPr/>
          <p:nvPr/>
        </p:nvGrpSpPr>
        <p:grpSpPr>
          <a:xfrm>
            <a:off x="5379924" y="11543150"/>
            <a:ext cx="4040147" cy="2929893"/>
            <a:chOff x="4747465" y="5623557"/>
            <a:chExt cx="5628367" cy="4081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AEDDF6E-17B7-4A8C-BE23-E9ACEAD1C03B}"/>
                    </a:ext>
                  </a:extLst>
                </p:cNvPr>
                <p:cNvSpPr txBox="1"/>
                <p:nvPr/>
              </p:nvSpPr>
              <p:spPr>
                <a:xfrm>
                  <a:off x="4747465" y="5636754"/>
                  <a:ext cx="1209675" cy="7861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AEDDF6E-17B7-4A8C-BE23-E9ACEAD1C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5636754"/>
                  <a:ext cx="1209675" cy="786177"/>
                </a:xfrm>
                <a:prstGeom prst="rect">
                  <a:avLst/>
                </a:prstGeom>
                <a:blipFill>
                  <a:blip r:embed="rId54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173D9AC5-10DE-417A-8F01-53FC3EB1A131}"/>
                    </a:ext>
                  </a:extLst>
                </p:cNvPr>
                <p:cNvSpPr txBox="1"/>
                <p:nvPr/>
              </p:nvSpPr>
              <p:spPr>
                <a:xfrm>
                  <a:off x="4747465" y="6980821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173D9AC5-10DE-417A-8F01-53FC3EB1A1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6980821"/>
                  <a:ext cx="1209675" cy="461665"/>
                </a:xfrm>
                <a:prstGeom prst="rect">
                  <a:avLst/>
                </a:prstGeom>
                <a:blipFill>
                  <a:blip r:embed="rId55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4B5A2277-8995-4928-BE72-BB03906329BC}"/>
                    </a:ext>
                  </a:extLst>
                </p:cNvPr>
                <p:cNvSpPr txBox="1"/>
                <p:nvPr/>
              </p:nvSpPr>
              <p:spPr>
                <a:xfrm>
                  <a:off x="4747465" y="8130059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4B5A2277-8995-4928-BE72-BB0390632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8130059"/>
                  <a:ext cx="1209675" cy="461665"/>
                </a:xfrm>
                <a:prstGeom prst="rect">
                  <a:avLst/>
                </a:prstGeom>
                <a:blipFill>
                  <a:blip r:embed="rId5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017670EB-9AB3-4FEA-81F0-AF63199CB391}"/>
                    </a:ext>
                  </a:extLst>
                </p:cNvPr>
                <p:cNvSpPr txBox="1"/>
                <p:nvPr/>
              </p:nvSpPr>
              <p:spPr>
                <a:xfrm>
                  <a:off x="4747465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017670EB-9AB3-4FEA-81F0-AF63199CB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9243554"/>
                  <a:ext cx="1209675" cy="461665"/>
                </a:xfrm>
                <a:prstGeom prst="rect">
                  <a:avLst/>
                </a:prstGeom>
                <a:blipFill>
                  <a:blip r:embed="rId5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97235939-F1D1-4BAA-9817-249687A77906}"/>
                    </a:ext>
                  </a:extLst>
                </p:cNvPr>
                <p:cNvSpPr txBox="1"/>
                <p:nvPr/>
              </p:nvSpPr>
              <p:spPr>
                <a:xfrm>
                  <a:off x="6123298" y="58801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97235939-F1D1-4BAA-9817-249687A77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5880154"/>
                  <a:ext cx="1209675" cy="461665"/>
                </a:xfrm>
                <a:prstGeom prst="rect">
                  <a:avLst/>
                </a:prstGeom>
                <a:blipFill>
                  <a:blip r:embed="rId58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0D1FAB97-2475-4BB2-A13E-3EA9FEA6E0FC}"/>
                    </a:ext>
                  </a:extLst>
                </p:cNvPr>
                <p:cNvSpPr txBox="1"/>
                <p:nvPr/>
              </p:nvSpPr>
              <p:spPr>
                <a:xfrm>
                  <a:off x="6123298" y="6737421"/>
                  <a:ext cx="1209675" cy="7861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0D1FAB97-2475-4BB2-A13E-3EA9FEA6E0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6737421"/>
                  <a:ext cx="1209675" cy="786177"/>
                </a:xfrm>
                <a:prstGeom prst="rect">
                  <a:avLst/>
                </a:prstGeom>
                <a:blipFill>
                  <a:blip r:embed="rId59"/>
                  <a:stretch>
                    <a:fillRect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AB50AF49-28B8-45B5-8467-986C73A0AAFA}"/>
                    </a:ext>
                  </a:extLst>
                </p:cNvPr>
                <p:cNvSpPr txBox="1"/>
                <p:nvPr/>
              </p:nvSpPr>
              <p:spPr>
                <a:xfrm>
                  <a:off x="6123298" y="8130059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AB50AF49-28B8-45B5-8467-986C73A0A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8130059"/>
                  <a:ext cx="1209675" cy="461665"/>
                </a:xfrm>
                <a:prstGeom prst="rect">
                  <a:avLst/>
                </a:prstGeom>
                <a:blipFill>
                  <a:blip r:embed="rId60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0F3B05F0-3F82-41F2-BA84-B13A7AF77E3E}"/>
                    </a:ext>
                  </a:extLst>
                </p:cNvPr>
                <p:cNvSpPr txBox="1"/>
                <p:nvPr/>
              </p:nvSpPr>
              <p:spPr>
                <a:xfrm>
                  <a:off x="6123298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0F3B05F0-3F82-41F2-BA84-B13A7AF77E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9243554"/>
                  <a:ext cx="1209675" cy="461665"/>
                </a:xfrm>
                <a:prstGeom prst="rect">
                  <a:avLst/>
                </a:prstGeom>
                <a:blipFill>
                  <a:blip r:embed="rId61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77E7E5F7-FD4F-45D2-B95B-26D57CC1E5F7}"/>
                    </a:ext>
                  </a:extLst>
                </p:cNvPr>
                <p:cNvSpPr txBox="1"/>
                <p:nvPr/>
              </p:nvSpPr>
              <p:spPr>
                <a:xfrm>
                  <a:off x="7499131" y="58801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77E7E5F7-FD4F-45D2-B95B-26D57CC1E5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5880154"/>
                  <a:ext cx="1209675" cy="461665"/>
                </a:xfrm>
                <a:prstGeom prst="rect">
                  <a:avLst/>
                </a:prstGeom>
                <a:blipFill>
                  <a:blip r:embed="rId62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93748A2E-1566-45E1-B487-F16E9B25F5B7}"/>
                    </a:ext>
                  </a:extLst>
                </p:cNvPr>
                <p:cNvSpPr txBox="1"/>
                <p:nvPr/>
              </p:nvSpPr>
              <p:spPr>
                <a:xfrm>
                  <a:off x="7499131" y="6980821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93748A2E-1566-45E1-B487-F16E9B25F5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6980821"/>
                  <a:ext cx="1209675" cy="461665"/>
                </a:xfrm>
                <a:prstGeom prst="rect">
                  <a:avLst/>
                </a:prstGeom>
                <a:blipFill>
                  <a:blip r:embed="rId63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CF431665-1152-49F7-8050-621DC5026C62}"/>
                    </a:ext>
                  </a:extLst>
                </p:cNvPr>
                <p:cNvSpPr txBox="1"/>
                <p:nvPr/>
              </p:nvSpPr>
              <p:spPr>
                <a:xfrm>
                  <a:off x="7499131" y="7838088"/>
                  <a:ext cx="1209675" cy="8509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CF431665-1152-49F7-8050-621DC5026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7838088"/>
                  <a:ext cx="1209675" cy="850939"/>
                </a:xfrm>
                <a:prstGeom prst="rect">
                  <a:avLst/>
                </a:prstGeom>
                <a:blipFill>
                  <a:blip r:embed="rId64"/>
                  <a:stretch>
                    <a:fillRect b="-297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4B4FD42B-A6FC-4A57-B71B-EFD3A66D70E3}"/>
                    </a:ext>
                  </a:extLst>
                </p:cNvPr>
                <p:cNvSpPr txBox="1"/>
                <p:nvPr/>
              </p:nvSpPr>
              <p:spPr>
                <a:xfrm>
                  <a:off x="7499131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4B4FD42B-A6FC-4A57-B71B-EFD3A66D7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9243554"/>
                  <a:ext cx="1209675" cy="461665"/>
                </a:xfrm>
                <a:prstGeom prst="rect">
                  <a:avLst/>
                </a:prstGeom>
                <a:blipFill>
                  <a:blip r:embed="rId6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2AA585A1-E92C-46AF-8315-FF19696A28E4}"/>
                    </a:ext>
                  </a:extLst>
                </p:cNvPr>
                <p:cNvSpPr txBox="1"/>
                <p:nvPr/>
              </p:nvSpPr>
              <p:spPr>
                <a:xfrm>
                  <a:off x="8991079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2AA585A1-E92C-46AF-8315-FF19696A2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1079" y="9243554"/>
                  <a:ext cx="1209675" cy="461665"/>
                </a:xfrm>
                <a:prstGeom prst="rect">
                  <a:avLst/>
                </a:prstGeom>
                <a:blipFill>
                  <a:blip r:embed="rId6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AC20E6EE-D0E0-4FD0-88A7-1F5D6FC1A454}"/>
                    </a:ext>
                  </a:extLst>
                </p:cNvPr>
                <p:cNvSpPr txBox="1"/>
                <p:nvPr/>
              </p:nvSpPr>
              <p:spPr>
                <a:xfrm>
                  <a:off x="8761453" y="5623557"/>
                  <a:ext cx="1614379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AC20E6EE-D0E0-4FD0-88A7-1F5D6FC1A4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453" y="5623557"/>
                  <a:ext cx="1614379" cy="793551"/>
                </a:xfrm>
                <a:prstGeom prst="rect">
                  <a:avLst/>
                </a:prstGeom>
                <a:blipFill>
                  <a:blip r:embed="rId67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9A9BBDFF-2B3E-4816-A96D-B7FB8285C0AF}"/>
                    </a:ext>
                  </a:extLst>
                </p:cNvPr>
                <p:cNvSpPr txBox="1"/>
                <p:nvPr/>
              </p:nvSpPr>
              <p:spPr>
                <a:xfrm>
                  <a:off x="8761453" y="6712129"/>
                  <a:ext cx="1614379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9A9BBDFF-2B3E-4816-A96D-B7FB8285C0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453" y="6712129"/>
                  <a:ext cx="1614379" cy="793551"/>
                </a:xfrm>
                <a:prstGeom prst="rect">
                  <a:avLst/>
                </a:prstGeom>
                <a:blipFill>
                  <a:blip r:embed="rId68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49C643E1-440F-45CA-9AF5-FCC43BCDBF58}"/>
                    </a:ext>
                  </a:extLst>
                </p:cNvPr>
                <p:cNvSpPr txBox="1"/>
                <p:nvPr/>
              </p:nvSpPr>
              <p:spPr>
                <a:xfrm>
                  <a:off x="8761453" y="7844244"/>
                  <a:ext cx="1614379" cy="859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49C643E1-440F-45CA-9AF5-FCC43BCDBF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453" y="7844244"/>
                  <a:ext cx="1614379" cy="859210"/>
                </a:xfrm>
                <a:prstGeom prst="rect">
                  <a:avLst/>
                </a:prstGeom>
                <a:blipFill>
                  <a:blip r:embed="rId69"/>
                  <a:stretch>
                    <a:fillRect b="-306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8B1BB51F-7A74-479C-B1D1-DDC458AB638D}"/>
              </a:ext>
            </a:extLst>
          </p:cNvPr>
          <p:cNvCxnSpPr>
            <a:cxnSpLocks/>
          </p:cNvCxnSpPr>
          <p:nvPr/>
        </p:nvCxnSpPr>
        <p:spPr>
          <a:xfrm>
            <a:off x="12268655" y="4451350"/>
            <a:ext cx="0" cy="2175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050A9B25-D3E0-434D-88BF-9B24166D791F}"/>
                  </a:ext>
                </a:extLst>
              </p:cNvPr>
              <p:cNvSpPr txBox="1"/>
              <p:nvPr/>
            </p:nvSpPr>
            <p:spPr>
              <a:xfrm>
                <a:off x="1877560" y="2481427"/>
                <a:ext cx="134030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050A9B25-D3E0-434D-88BF-9B24166D7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560" y="2481427"/>
                <a:ext cx="1340303" cy="646331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827B490B-B7F7-4F02-9A3E-58E98ECEDEDB}"/>
                  </a:ext>
                </a:extLst>
              </p:cNvPr>
              <p:cNvSpPr txBox="1"/>
              <p:nvPr/>
            </p:nvSpPr>
            <p:spPr>
              <a:xfrm>
                <a:off x="12341368" y="4738865"/>
                <a:ext cx="5659295" cy="1452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827B490B-B7F7-4F02-9A3E-58E98ECE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1368" y="4738865"/>
                <a:ext cx="5659295" cy="145296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D00F474B-779F-4AA0-A6F1-9035FF5C24BF}"/>
              </a:ext>
            </a:extLst>
          </p:cNvPr>
          <p:cNvGrpSpPr/>
          <p:nvPr/>
        </p:nvGrpSpPr>
        <p:grpSpPr>
          <a:xfrm>
            <a:off x="3090514" y="6598703"/>
            <a:ext cx="4297712" cy="3375710"/>
            <a:chOff x="1777651" y="6685789"/>
            <a:chExt cx="4297712" cy="3375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758EE3D-5F0B-431A-B279-2AF459ADC37A}"/>
                    </a:ext>
                  </a:extLst>
                </p:cNvPr>
                <p:cNvSpPr txBox="1"/>
                <p:nvPr/>
              </p:nvSpPr>
              <p:spPr>
                <a:xfrm>
                  <a:off x="1777651" y="669899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758EE3D-5F0B-431A-B279-2AF459ADC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7651" y="6698997"/>
                  <a:ext cx="4297712" cy="3163687"/>
                </a:xfrm>
                <a:prstGeom prst="rect">
                  <a:avLst/>
                </a:prstGeom>
                <a:blipFill>
                  <a:blip r:embed="rId7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A89F609A-244D-4685-A22C-2400176B21B7}"/>
                    </a:ext>
                  </a:extLst>
                </p:cNvPr>
                <p:cNvSpPr txBox="1"/>
                <p:nvPr/>
              </p:nvSpPr>
              <p:spPr>
                <a:xfrm>
                  <a:off x="2116977" y="6685789"/>
                  <a:ext cx="868327" cy="56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A89F609A-244D-4685-A22C-2400176B2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977" y="6685789"/>
                  <a:ext cx="868327" cy="564333"/>
                </a:xfrm>
                <a:prstGeom prst="rect">
                  <a:avLst/>
                </a:prstGeom>
                <a:blipFill>
                  <a:blip r:embed="rId73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E3A06DFA-3D1C-4AF6-B349-E7869AEF774D}"/>
                    </a:ext>
                  </a:extLst>
                </p:cNvPr>
                <p:cNvSpPr txBox="1"/>
                <p:nvPr/>
              </p:nvSpPr>
              <p:spPr>
                <a:xfrm>
                  <a:off x="2116977" y="7579638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E3A06DFA-3D1C-4AF6-B349-E7869AEF7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977" y="7579638"/>
                  <a:ext cx="868327" cy="331392"/>
                </a:xfrm>
                <a:prstGeom prst="rect">
                  <a:avLst/>
                </a:prstGeom>
                <a:blipFill>
                  <a:blip r:embed="rId7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F2CB5133-5F2D-478A-A7E1-B9C9A9DCF495}"/>
                    </a:ext>
                  </a:extLst>
                </p:cNvPr>
                <p:cNvSpPr txBox="1"/>
                <p:nvPr/>
              </p:nvSpPr>
              <p:spPr>
                <a:xfrm>
                  <a:off x="2116977" y="8322647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F2CB5133-5F2D-478A-A7E1-B9C9A9DCF4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977" y="8322647"/>
                  <a:ext cx="868327" cy="331392"/>
                </a:xfrm>
                <a:prstGeom prst="rect">
                  <a:avLst/>
                </a:prstGeom>
                <a:blipFill>
                  <a:blip r:embed="rId7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0F713EBA-F991-44BA-876D-E34E62E63A86}"/>
                    </a:ext>
                  </a:extLst>
                </p:cNvPr>
                <p:cNvSpPr txBox="1"/>
                <p:nvPr/>
              </p:nvSpPr>
              <p:spPr>
                <a:xfrm>
                  <a:off x="5091199" y="6802259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0F713EBA-F991-44BA-876D-E34E62E63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6802259"/>
                  <a:ext cx="868327" cy="331392"/>
                </a:xfrm>
                <a:prstGeom prst="rect">
                  <a:avLst/>
                </a:prstGeom>
                <a:blipFill>
                  <a:blip r:embed="rId7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BFF886EF-8A7D-40D2-A36E-7992D542F2EF}"/>
                    </a:ext>
                  </a:extLst>
                </p:cNvPr>
                <p:cNvSpPr txBox="1"/>
                <p:nvPr/>
              </p:nvSpPr>
              <p:spPr>
                <a:xfrm>
                  <a:off x="3180776" y="6802259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BFF886EF-8A7D-40D2-A36E-7992D542F2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776" y="6802259"/>
                  <a:ext cx="868327" cy="331392"/>
                </a:xfrm>
                <a:prstGeom prst="rect">
                  <a:avLst/>
                </a:prstGeom>
                <a:blipFill>
                  <a:blip r:embed="rId7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C878BACA-317A-470B-9F0A-C3B56A56A78A}"/>
                    </a:ext>
                  </a:extLst>
                </p:cNvPr>
                <p:cNvSpPr txBox="1"/>
                <p:nvPr/>
              </p:nvSpPr>
              <p:spPr>
                <a:xfrm>
                  <a:off x="3180776" y="7463168"/>
                  <a:ext cx="868327" cy="56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C878BACA-317A-470B-9F0A-C3B56A56A7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776" y="7463168"/>
                  <a:ext cx="868327" cy="564333"/>
                </a:xfrm>
                <a:prstGeom prst="rect">
                  <a:avLst/>
                </a:prstGeom>
                <a:blipFill>
                  <a:blip r:embed="rId78"/>
                  <a:stretch>
                    <a:fillRect b="-290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C9DDA54C-0817-4366-BFDE-C10F8D31456F}"/>
                    </a:ext>
                  </a:extLst>
                </p:cNvPr>
                <p:cNvSpPr txBox="1"/>
                <p:nvPr/>
              </p:nvSpPr>
              <p:spPr>
                <a:xfrm>
                  <a:off x="3180776" y="8322647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C9DDA54C-0817-4366-BFDE-C10F8D314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776" y="8322647"/>
                  <a:ext cx="868327" cy="331392"/>
                </a:xfrm>
                <a:prstGeom prst="rect">
                  <a:avLst/>
                </a:prstGeom>
                <a:blipFill>
                  <a:blip r:embed="rId79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15818A87-FA34-4390-93CC-AB7C1ACA4A1D}"/>
                    </a:ext>
                  </a:extLst>
                </p:cNvPr>
                <p:cNvSpPr txBox="1"/>
                <p:nvPr/>
              </p:nvSpPr>
              <p:spPr>
                <a:xfrm>
                  <a:off x="5091199" y="7579638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15818A87-FA34-4390-93CC-AB7C1ACA4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7579638"/>
                  <a:ext cx="868327" cy="331392"/>
                </a:xfrm>
                <a:prstGeom prst="rect">
                  <a:avLst/>
                </a:prstGeom>
                <a:blipFill>
                  <a:blip r:embed="rId80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BD3C4986-91B7-4104-8567-ADC443E8FDB7}"/>
                    </a:ext>
                  </a:extLst>
                </p:cNvPr>
                <p:cNvSpPr txBox="1"/>
                <p:nvPr/>
              </p:nvSpPr>
              <p:spPr>
                <a:xfrm>
                  <a:off x="4231875" y="6802259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BD3C4986-91B7-4104-8567-ADC443E8FD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1875" y="6802259"/>
                  <a:ext cx="868327" cy="331392"/>
                </a:xfrm>
                <a:prstGeom prst="rect">
                  <a:avLst/>
                </a:prstGeom>
                <a:blipFill>
                  <a:blip r:embed="rId81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114C9870-4CD6-4421-BAF7-26C4AD4036E3}"/>
                    </a:ext>
                  </a:extLst>
                </p:cNvPr>
                <p:cNvSpPr txBox="1"/>
                <p:nvPr/>
              </p:nvSpPr>
              <p:spPr>
                <a:xfrm>
                  <a:off x="4231875" y="7579638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114C9870-4CD6-4421-BAF7-26C4AD403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1875" y="7579638"/>
                  <a:ext cx="868327" cy="331392"/>
                </a:xfrm>
                <a:prstGeom prst="rect">
                  <a:avLst/>
                </a:prstGeom>
                <a:blipFill>
                  <a:blip r:embed="rId82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CAFD408C-031B-4780-9D0E-E89B8563A924}"/>
                    </a:ext>
                  </a:extLst>
                </p:cNvPr>
                <p:cNvSpPr txBox="1"/>
                <p:nvPr/>
              </p:nvSpPr>
              <p:spPr>
                <a:xfrm>
                  <a:off x="4225508" y="8062874"/>
                  <a:ext cx="868327" cy="8509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CAFD408C-031B-4780-9D0E-E89B8563A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5508" y="8062874"/>
                  <a:ext cx="868327" cy="850939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E5D696C3-E1E3-4D5F-A7EB-D7A1D0458F7A}"/>
                    </a:ext>
                  </a:extLst>
                </p:cNvPr>
                <p:cNvSpPr txBox="1"/>
                <p:nvPr/>
              </p:nvSpPr>
              <p:spPr>
                <a:xfrm>
                  <a:off x="5091199" y="8322647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E5D696C3-E1E3-4D5F-A7EB-D7A1D0458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8322647"/>
                  <a:ext cx="868327" cy="331392"/>
                </a:xfrm>
                <a:prstGeom prst="rect">
                  <a:avLst/>
                </a:prstGeom>
                <a:blipFill>
                  <a:blip r:embed="rId8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EA764F7-6F21-4402-B1A0-D3DE3B78A2CA}"/>
                    </a:ext>
                  </a:extLst>
                </p:cNvPr>
                <p:cNvSpPr txBox="1"/>
                <p:nvPr/>
              </p:nvSpPr>
              <p:spPr>
                <a:xfrm>
                  <a:off x="5091199" y="9190703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EA764F7-6F21-4402-B1A0-D3DE3B78A2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9190703"/>
                  <a:ext cx="868327" cy="331392"/>
                </a:xfrm>
                <a:prstGeom prst="rect">
                  <a:avLst/>
                </a:prstGeom>
                <a:blipFill>
                  <a:blip r:embed="rId85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3C9B8D06-D121-4474-A007-F9B07DAE2BAD}"/>
                    </a:ext>
                  </a:extLst>
                </p:cNvPr>
                <p:cNvSpPr txBox="1"/>
                <p:nvPr/>
              </p:nvSpPr>
              <p:spPr>
                <a:xfrm>
                  <a:off x="1962993" y="8981499"/>
                  <a:ext cx="1158831" cy="108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3C9B8D06-D121-4474-A007-F9B07DAE2B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2993" y="8981499"/>
                  <a:ext cx="1158831" cy="1080000"/>
                </a:xfrm>
                <a:prstGeom prst="rect">
                  <a:avLst/>
                </a:prstGeom>
                <a:blipFill>
                  <a:blip r:embed="rId8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6ACB8254-CB9B-4D32-B830-872FC799C3D3}"/>
                    </a:ext>
                  </a:extLst>
                </p:cNvPr>
                <p:cNvSpPr txBox="1"/>
                <p:nvPr/>
              </p:nvSpPr>
              <p:spPr>
                <a:xfrm>
                  <a:off x="3029793" y="8977313"/>
                  <a:ext cx="1158831" cy="108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6ACB8254-CB9B-4D32-B830-872FC799C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9793" y="8977313"/>
                  <a:ext cx="1158831" cy="1080000"/>
                </a:xfrm>
                <a:prstGeom prst="rect">
                  <a:avLst/>
                </a:prstGeom>
                <a:blipFill>
                  <a:blip r:embed="rId8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8DDD7B5F-B321-4CC9-8910-527729F2C55C}"/>
                    </a:ext>
                  </a:extLst>
                </p:cNvPr>
                <p:cNvSpPr txBox="1"/>
                <p:nvPr/>
              </p:nvSpPr>
              <p:spPr>
                <a:xfrm>
                  <a:off x="4096593" y="8964613"/>
                  <a:ext cx="1158831" cy="108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8DDD7B5F-B321-4CC9-8910-527729F2C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6593" y="8964613"/>
                  <a:ext cx="1158831" cy="1080000"/>
                </a:xfrm>
                <a:prstGeom prst="rect">
                  <a:avLst/>
                </a:prstGeom>
                <a:blipFill>
                  <a:blip r:embed="rId8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E8DD80C6-3F9A-462E-8290-A91AF0B1F3C2}"/>
              </a:ext>
            </a:extLst>
          </p:cNvPr>
          <p:cNvCxnSpPr>
            <a:cxnSpLocks/>
          </p:cNvCxnSpPr>
          <p:nvPr/>
        </p:nvCxnSpPr>
        <p:spPr>
          <a:xfrm flipH="1">
            <a:off x="7388226" y="6959600"/>
            <a:ext cx="43005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4E43A136-CC1B-4158-B421-95A247333F19}"/>
                  </a:ext>
                </a:extLst>
              </p:cNvPr>
              <p:cNvSpPr txBox="1"/>
              <p:nvPr/>
            </p:nvSpPr>
            <p:spPr>
              <a:xfrm>
                <a:off x="8569326" y="7224890"/>
                <a:ext cx="2135187" cy="4687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4E43A136-CC1B-4158-B421-95A247333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326" y="7224890"/>
                <a:ext cx="2135187" cy="468718"/>
              </a:xfrm>
              <a:prstGeom prst="rect">
                <a:avLst/>
              </a:prstGeom>
              <a:blipFill>
                <a:blip r:embed="rId89"/>
                <a:stretch>
                  <a:fillRect b="-25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E382807E-D1FD-439A-82E4-517926BFA01E}"/>
                  </a:ext>
                </a:extLst>
              </p:cNvPr>
              <p:cNvSpPr txBox="1"/>
              <p:nvPr/>
            </p:nvSpPr>
            <p:spPr>
              <a:xfrm>
                <a:off x="-503690" y="2481427"/>
                <a:ext cx="254045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𝑂𝑝𝑒𝑛𝐺𝐿</m:t>
                    </m:r>
                  </m:oMath>
                </a14:m>
                <a:r>
                  <a:rPr lang="zh-CN" altLang="en-US" sz="3600" dirty="0"/>
                  <a:t>：</a:t>
                </a:r>
              </a:p>
            </p:txBody>
          </p:sp>
        </mc:Choice>
        <mc:Fallback xmlns="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E382807E-D1FD-439A-82E4-517926BFA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690" y="2481427"/>
                <a:ext cx="2540453" cy="646331"/>
              </a:xfrm>
              <a:prstGeom prst="rect">
                <a:avLst/>
              </a:prstGeom>
              <a:blipFill>
                <a:blip r:embed="rId90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6B91A9FD-0BC0-426B-B7CD-5A584F99A95B}"/>
                  </a:ext>
                </a:extLst>
              </p:cNvPr>
              <p:cNvSpPr txBox="1"/>
              <p:nvPr/>
            </p:nvSpPr>
            <p:spPr>
              <a:xfrm>
                <a:off x="-503690" y="7948777"/>
                <a:ext cx="254045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>
                        <a:latin typeface="Cambria Math" panose="02040503050406030204" pitchFamily="18" charset="0"/>
                      </a:rPr>
                      <m:t>Direct</m:t>
                    </m:r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3600" dirty="0"/>
                  <a:t>：</a:t>
                </a:r>
              </a:p>
            </p:txBody>
          </p:sp>
        </mc:Choice>
        <mc:Fallback xmlns="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6B91A9FD-0BC0-426B-B7CD-5A584F99A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690" y="7948777"/>
                <a:ext cx="2540453" cy="646331"/>
              </a:xfrm>
              <a:prstGeom prst="rect">
                <a:avLst/>
              </a:prstGeom>
              <a:blipFill>
                <a:blip r:embed="rId91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876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矩形 180">
            <a:extLst>
              <a:ext uri="{FF2B5EF4-FFF2-40B4-BE49-F238E27FC236}">
                <a16:creationId xmlns:a16="http://schemas.microsoft.com/office/drawing/2014/main" id="{8A98412B-5594-41EE-B76C-0C4B92E0D1A8}"/>
              </a:ext>
            </a:extLst>
          </p:cNvPr>
          <p:cNvSpPr/>
          <p:nvPr/>
        </p:nvSpPr>
        <p:spPr>
          <a:xfrm>
            <a:off x="3478888" y="8582648"/>
            <a:ext cx="10800000" cy="2999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31BF0629-1663-4EF1-BEEE-5A6D33493A71}"/>
              </a:ext>
            </a:extLst>
          </p:cNvPr>
          <p:cNvSpPr/>
          <p:nvPr/>
        </p:nvSpPr>
        <p:spPr>
          <a:xfrm>
            <a:off x="3600331" y="5638800"/>
            <a:ext cx="1080000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D23CC9B9-1F69-41C7-8335-23052DF73427}"/>
              </a:ext>
            </a:extLst>
          </p:cNvPr>
          <p:cNvSpPr/>
          <p:nvPr/>
        </p:nvSpPr>
        <p:spPr>
          <a:xfrm>
            <a:off x="3078838" y="5953749"/>
            <a:ext cx="108000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5057944-6C79-4B1C-83AB-BA9101D685C5}"/>
              </a:ext>
            </a:extLst>
          </p:cNvPr>
          <p:cNvGrpSpPr/>
          <p:nvPr/>
        </p:nvGrpSpPr>
        <p:grpSpPr>
          <a:xfrm>
            <a:off x="5451316" y="493068"/>
            <a:ext cx="7098030" cy="4766965"/>
            <a:chOff x="3589020" y="533400"/>
            <a:chExt cx="7098030" cy="4766965"/>
          </a:xfrm>
        </p:grpSpPr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5262AD95-C27D-48B5-84EC-64667C2C4E11}"/>
                </a:ext>
              </a:extLst>
            </p:cNvPr>
            <p:cNvCxnSpPr>
              <a:cxnSpLocks/>
            </p:cNvCxnSpPr>
            <p:nvPr/>
          </p:nvCxnSpPr>
          <p:spPr>
            <a:xfrm>
              <a:off x="4221480" y="2747341"/>
              <a:ext cx="52730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lgDashDot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EE909EEF-78DD-4D5C-B380-0EE8C77BD889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3838988" y="3292171"/>
              <a:ext cx="62332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C19BC06C-5295-4D4A-9744-46DA8B3C226B}"/>
                </a:ext>
              </a:extLst>
            </p:cNvPr>
            <p:cNvCxnSpPr>
              <a:cxnSpLocks/>
            </p:cNvCxnSpPr>
            <p:nvPr/>
          </p:nvCxnSpPr>
          <p:spPr>
            <a:xfrm rot="-1200000">
              <a:off x="3838988" y="2210131"/>
              <a:ext cx="62332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箭头: 下 11">
              <a:extLst>
                <a:ext uri="{FF2B5EF4-FFF2-40B4-BE49-F238E27FC236}">
                  <a16:creationId xmlns:a16="http://schemas.microsoft.com/office/drawing/2014/main" id="{3BE044B2-B440-44BB-A6A1-3A9259AE7D88}"/>
                </a:ext>
              </a:extLst>
            </p:cNvPr>
            <p:cNvSpPr/>
            <p:nvPr/>
          </p:nvSpPr>
          <p:spPr>
            <a:xfrm flipV="1">
              <a:off x="9683750" y="1417320"/>
              <a:ext cx="382270" cy="2659380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箭头: 下 118">
              <a:extLst>
                <a:ext uri="{FF2B5EF4-FFF2-40B4-BE49-F238E27FC236}">
                  <a16:creationId xmlns:a16="http://schemas.microsoft.com/office/drawing/2014/main" id="{C7B5263D-A77F-49D4-9265-EAC45E5BBD98}"/>
                </a:ext>
              </a:extLst>
            </p:cNvPr>
            <p:cNvSpPr/>
            <p:nvPr/>
          </p:nvSpPr>
          <p:spPr>
            <a:xfrm>
              <a:off x="3957319" y="2297429"/>
              <a:ext cx="127743" cy="888684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箭头: 下 119">
              <a:extLst>
                <a:ext uri="{FF2B5EF4-FFF2-40B4-BE49-F238E27FC236}">
                  <a16:creationId xmlns:a16="http://schemas.microsoft.com/office/drawing/2014/main" id="{8D5A3BEC-0A4D-4803-BA06-2E1335983E91}"/>
                </a:ext>
              </a:extLst>
            </p:cNvPr>
            <p:cNvSpPr/>
            <p:nvPr/>
          </p:nvSpPr>
          <p:spPr>
            <a:xfrm flipV="1">
              <a:off x="6791959" y="2297429"/>
              <a:ext cx="127743" cy="888684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DAE3378-693C-4BE1-85DD-48C16FA0C478}"/>
                </a:ext>
              </a:extLst>
            </p:cNvPr>
            <p:cNvSpPr txBox="1"/>
            <p:nvPr/>
          </p:nvSpPr>
          <p:spPr>
            <a:xfrm>
              <a:off x="6416040" y="533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像平面</a:t>
              </a: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08EFC7C9-B6C4-4D35-ABA6-06001F0F5462}"/>
                </a:ext>
              </a:extLst>
            </p:cNvPr>
            <p:cNvSpPr txBox="1"/>
            <p:nvPr/>
          </p:nvSpPr>
          <p:spPr>
            <a:xfrm>
              <a:off x="3589020" y="533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像平面</a:t>
              </a: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606B9B0F-561E-40CE-B162-115DEEB0CE5E}"/>
                </a:ext>
              </a:extLst>
            </p:cNvPr>
            <p:cNvSpPr txBox="1"/>
            <p:nvPr/>
          </p:nvSpPr>
          <p:spPr>
            <a:xfrm>
              <a:off x="9418320" y="533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物平面</a:t>
              </a:r>
            </a:p>
          </p:txBody>
        </p:sp>
        <p:sp>
          <p:nvSpPr>
            <p:cNvPr id="16" name="左中括号 15">
              <a:extLst>
                <a:ext uri="{FF2B5EF4-FFF2-40B4-BE49-F238E27FC236}">
                  <a16:creationId xmlns:a16="http://schemas.microsoft.com/office/drawing/2014/main" id="{5F973B0E-6731-4447-A74F-0F6F087BC153}"/>
                </a:ext>
              </a:extLst>
            </p:cNvPr>
            <p:cNvSpPr/>
            <p:nvPr/>
          </p:nvSpPr>
          <p:spPr>
            <a:xfrm rot="5400000" flipH="1" flipV="1">
              <a:off x="6120967" y="2743785"/>
              <a:ext cx="72000" cy="1386839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左中括号 124">
              <a:extLst>
                <a:ext uri="{FF2B5EF4-FFF2-40B4-BE49-F238E27FC236}">
                  <a16:creationId xmlns:a16="http://schemas.microsoft.com/office/drawing/2014/main" id="{758F6E94-166E-4DA1-BCDB-3EF276465AAD}"/>
                </a:ext>
              </a:extLst>
            </p:cNvPr>
            <p:cNvSpPr/>
            <p:nvPr/>
          </p:nvSpPr>
          <p:spPr>
            <a:xfrm rot="5400000" flipH="1" flipV="1">
              <a:off x="7637345" y="2432488"/>
              <a:ext cx="72000" cy="4419603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左中括号 125">
              <a:extLst>
                <a:ext uri="{FF2B5EF4-FFF2-40B4-BE49-F238E27FC236}">
                  <a16:creationId xmlns:a16="http://schemas.microsoft.com/office/drawing/2014/main" id="{F0D169A3-5ACB-4BC9-B45E-768D88B5A1DA}"/>
                </a:ext>
              </a:extLst>
            </p:cNvPr>
            <p:cNvSpPr/>
            <p:nvPr/>
          </p:nvSpPr>
          <p:spPr>
            <a:xfrm flipH="1" flipV="1">
              <a:off x="7019803" y="2794635"/>
              <a:ext cx="72000" cy="443865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左中括号 145">
              <a:extLst>
                <a:ext uri="{FF2B5EF4-FFF2-40B4-BE49-F238E27FC236}">
                  <a16:creationId xmlns:a16="http://schemas.microsoft.com/office/drawing/2014/main" id="{F155F4AE-E113-42A6-A076-8C4E04286DD4}"/>
                </a:ext>
              </a:extLst>
            </p:cNvPr>
            <p:cNvSpPr/>
            <p:nvPr/>
          </p:nvSpPr>
          <p:spPr>
            <a:xfrm flipH="1" flipV="1">
              <a:off x="10182102" y="2794634"/>
              <a:ext cx="72000" cy="1567815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559A3F4-16A9-40E5-9B11-35393916EDF4}"/>
                    </a:ext>
                  </a:extLst>
                </p:cNvPr>
                <p:cNvSpPr txBox="1"/>
                <p:nvPr/>
              </p:nvSpPr>
              <p:spPr>
                <a:xfrm>
                  <a:off x="7143750" y="2800350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559A3F4-16A9-40E5-9B11-35393916E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3750" y="2800350"/>
                  <a:ext cx="342900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5263" r="-7018"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40697677-3B74-49A7-85F2-835E164A0CD4}"/>
                    </a:ext>
                  </a:extLst>
                </p:cNvPr>
                <p:cNvSpPr txBox="1"/>
                <p:nvPr/>
              </p:nvSpPr>
              <p:spPr>
                <a:xfrm>
                  <a:off x="10344150" y="3448050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40697677-3B74-49A7-85F2-835E164A0C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4150" y="3448050"/>
                  <a:ext cx="34290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3509" r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954E1DBC-3620-4413-A187-33627D971A4B}"/>
                    </a:ext>
                  </a:extLst>
                </p:cNvPr>
                <p:cNvSpPr txBox="1"/>
                <p:nvPr/>
              </p:nvSpPr>
              <p:spPr>
                <a:xfrm>
                  <a:off x="6056313" y="3533775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954E1DBC-3620-4413-A187-33627D971A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313" y="3533775"/>
                  <a:ext cx="34290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357" r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0A560C15-9541-4E16-9A8C-30A3D938F345}"/>
                    </a:ext>
                  </a:extLst>
                </p:cNvPr>
                <p:cNvSpPr txBox="1"/>
                <p:nvPr/>
              </p:nvSpPr>
              <p:spPr>
                <a:xfrm>
                  <a:off x="7523163" y="4838700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0A560C15-9541-4E16-9A8C-30A3D938F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163" y="4838700"/>
                  <a:ext cx="342900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5357" r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7B9E409-5318-4BC0-8707-2F878C7966C0}"/>
              </a:ext>
            </a:extLst>
          </p:cNvPr>
          <p:cNvGrpSpPr/>
          <p:nvPr/>
        </p:nvGrpSpPr>
        <p:grpSpPr>
          <a:xfrm>
            <a:off x="6030913" y="6297897"/>
            <a:ext cx="5695950" cy="1140505"/>
            <a:chOff x="5721350" y="6000750"/>
            <a:chExt cx="5695950" cy="1140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BB874D37-5DA1-4373-AF55-6E3B62C2C938}"/>
                    </a:ext>
                  </a:extLst>
                </p:cNvPr>
                <p:cNvSpPr txBox="1"/>
                <p:nvPr/>
              </p:nvSpPr>
              <p:spPr>
                <a:xfrm>
                  <a:off x="5721350" y="6000750"/>
                  <a:ext cx="1936750" cy="11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BB874D37-5DA1-4373-AF55-6E3B62C2C9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350" y="6000750"/>
                  <a:ext cx="1936750" cy="11405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B541294-19FA-4730-9DC7-D742024B5FA5}"/>
                    </a:ext>
                  </a:extLst>
                </p:cNvPr>
                <p:cNvSpPr txBox="1"/>
                <p:nvPr/>
              </p:nvSpPr>
              <p:spPr>
                <a:xfrm>
                  <a:off x="7389814" y="6000750"/>
                  <a:ext cx="2293936" cy="11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B541294-19FA-4730-9DC7-D742024B5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9814" y="6000750"/>
                  <a:ext cx="2293936" cy="114050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E3081C8B-5CC6-439F-82AF-30FDA71E5C65}"/>
                    </a:ext>
                  </a:extLst>
                </p:cNvPr>
                <p:cNvSpPr txBox="1"/>
                <p:nvPr/>
              </p:nvSpPr>
              <p:spPr>
                <a:xfrm>
                  <a:off x="9486900" y="6000750"/>
                  <a:ext cx="1930400" cy="11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E3081C8B-5CC6-439F-82AF-30FDA71E5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900" y="6000750"/>
                  <a:ext cx="1930400" cy="114050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D1795D78-AAFF-414A-963C-0D970775AE10}"/>
                  </a:ext>
                </a:extLst>
              </p:cNvPr>
              <p:cNvSpPr txBox="1"/>
              <p:nvPr/>
            </p:nvSpPr>
            <p:spPr>
              <a:xfrm>
                <a:off x="4053186" y="8752128"/>
                <a:ext cx="9651405" cy="2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D1795D78-AAFF-414A-963C-0D970775A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86" y="8752128"/>
                <a:ext cx="9651405" cy="22797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310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矩形 208">
            <a:extLst>
              <a:ext uri="{FF2B5EF4-FFF2-40B4-BE49-F238E27FC236}">
                <a16:creationId xmlns:a16="http://schemas.microsoft.com/office/drawing/2014/main" id="{9E254311-1EB9-4BB3-BFA5-6735F98916CF}"/>
              </a:ext>
            </a:extLst>
          </p:cNvPr>
          <p:cNvSpPr/>
          <p:nvPr/>
        </p:nvSpPr>
        <p:spPr>
          <a:xfrm>
            <a:off x="2592150" y="15067561"/>
            <a:ext cx="10800000" cy="4426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A01AC712-C865-4AEC-B2E4-89EA8C38E11B}"/>
              </a:ext>
            </a:extLst>
          </p:cNvPr>
          <p:cNvSpPr/>
          <p:nvPr/>
        </p:nvSpPr>
        <p:spPr>
          <a:xfrm>
            <a:off x="1364343" y="1401607"/>
            <a:ext cx="14400000" cy="475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A6EF89FE-15FE-445A-9821-CB2B18ECA306}"/>
              </a:ext>
            </a:extLst>
          </p:cNvPr>
          <p:cNvCxnSpPr>
            <a:cxnSpLocks/>
          </p:cNvCxnSpPr>
          <p:nvPr/>
        </p:nvCxnSpPr>
        <p:spPr>
          <a:xfrm>
            <a:off x="11421887" y="3652838"/>
            <a:ext cx="492754" cy="9679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9A3AE435-0276-4DC0-A341-235C229AE751}"/>
              </a:ext>
            </a:extLst>
          </p:cNvPr>
          <p:cNvCxnSpPr>
            <a:cxnSpLocks/>
          </p:cNvCxnSpPr>
          <p:nvPr/>
        </p:nvCxnSpPr>
        <p:spPr>
          <a:xfrm flipH="1">
            <a:off x="12310565" y="3569494"/>
            <a:ext cx="485339" cy="14902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961F0A64-D183-4581-85A9-81A3414E150F}"/>
              </a:ext>
            </a:extLst>
          </p:cNvPr>
          <p:cNvCxnSpPr>
            <a:cxnSpLocks/>
          </p:cNvCxnSpPr>
          <p:nvPr/>
        </p:nvCxnSpPr>
        <p:spPr>
          <a:xfrm flipV="1">
            <a:off x="12112573" y="4023795"/>
            <a:ext cx="0" cy="469624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572D9102-BF0F-4011-8BA1-F38B619D5A1D}"/>
              </a:ext>
            </a:extLst>
          </p:cNvPr>
          <p:cNvSpPr/>
          <p:nvPr/>
        </p:nvSpPr>
        <p:spPr>
          <a:xfrm>
            <a:off x="11730846" y="3442719"/>
            <a:ext cx="357733" cy="598085"/>
          </a:xfrm>
          <a:custGeom>
            <a:avLst/>
            <a:gdLst>
              <a:gd name="connsiteX0" fmla="*/ 0 w 975360"/>
              <a:gd name="connsiteY0" fmla="*/ 220980 h 1630680"/>
              <a:gd name="connsiteX1" fmla="*/ 952500 w 975360"/>
              <a:gd name="connsiteY1" fmla="*/ 0 h 1630680"/>
              <a:gd name="connsiteX2" fmla="*/ 975360 w 975360"/>
              <a:gd name="connsiteY2" fmla="*/ 1249680 h 1630680"/>
              <a:gd name="connsiteX3" fmla="*/ 68580 w 975360"/>
              <a:gd name="connsiteY3" fmla="*/ 1630680 h 1630680"/>
              <a:gd name="connsiteX4" fmla="*/ 0 w 975360"/>
              <a:gd name="connsiteY4" fmla="*/ 2209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360" h="1630680">
                <a:moveTo>
                  <a:pt x="0" y="220980"/>
                </a:moveTo>
                <a:lnTo>
                  <a:pt x="952500" y="0"/>
                </a:lnTo>
                <a:lnTo>
                  <a:pt x="975360" y="1249680"/>
                </a:lnTo>
                <a:lnTo>
                  <a:pt x="68580" y="1630680"/>
                </a:lnTo>
                <a:lnTo>
                  <a:pt x="0" y="22098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EEDD0E9-9D19-4909-A1D8-1940488F9CD9}"/>
              </a:ext>
            </a:extLst>
          </p:cNvPr>
          <p:cNvSpPr/>
          <p:nvPr/>
        </p:nvSpPr>
        <p:spPr>
          <a:xfrm>
            <a:off x="12078797" y="3442719"/>
            <a:ext cx="394065" cy="545216"/>
          </a:xfrm>
          <a:custGeom>
            <a:avLst/>
            <a:gdLst>
              <a:gd name="connsiteX0" fmla="*/ 0 w 1074420"/>
              <a:gd name="connsiteY0" fmla="*/ 0 h 1508760"/>
              <a:gd name="connsiteX1" fmla="*/ 30480 w 1074420"/>
              <a:gd name="connsiteY1" fmla="*/ 1249680 h 1508760"/>
              <a:gd name="connsiteX2" fmla="*/ 1043940 w 1074420"/>
              <a:gd name="connsiteY2" fmla="*/ 1508760 h 1508760"/>
              <a:gd name="connsiteX3" fmla="*/ 1074420 w 1074420"/>
              <a:gd name="connsiteY3" fmla="*/ 137160 h 1508760"/>
              <a:gd name="connsiteX4" fmla="*/ 0 w 1074420"/>
              <a:gd name="connsiteY4" fmla="*/ 0 h 1508760"/>
              <a:gd name="connsiteX0" fmla="*/ 0 w 1074420"/>
              <a:gd name="connsiteY0" fmla="*/ 0 h 1486535"/>
              <a:gd name="connsiteX1" fmla="*/ 30480 w 1074420"/>
              <a:gd name="connsiteY1" fmla="*/ 1249680 h 1486535"/>
              <a:gd name="connsiteX2" fmla="*/ 1069340 w 1074420"/>
              <a:gd name="connsiteY2" fmla="*/ 1486535 h 1486535"/>
              <a:gd name="connsiteX3" fmla="*/ 1074420 w 1074420"/>
              <a:gd name="connsiteY3" fmla="*/ 137160 h 1486535"/>
              <a:gd name="connsiteX4" fmla="*/ 0 w 1074420"/>
              <a:gd name="connsiteY4" fmla="*/ 0 h 1486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420" h="1486535">
                <a:moveTo>
                  <a:pt x="0" y="0"/>
                </a:moveTo>
                <a:lnTo>
                  <a:pt x="30480" y="1249680"/>
                </a:lnTo>
                <a:lnTo>
                  <a:pt x="1069340" y="1486535"/>
                </a:lnTo>
                <a:cubicBezTo>
                  <a:pt x="1071033" y="1036743"/>
                  <a:pt x="1072727" y="586952"/>
                  <a:pt x="1074420" y="1371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7A47FEBB-AF5B-4C48-9654-464492EAF889}"/>
              </a:ext>
            </a:extLst>
          </p:cNvPr>
          <p:cNvSpPr/>
          <p:nvPr/>
        </p:nvSpPr>
        <p:spPr>
          <a:xfrm>
            <a:off x="11758910" y="3901530"/>
            <a:ext cx="709876" cy="269930"/>
          </a:xfrm>
          <a:custGeom>
            <a:avLst/>
            <a:gdLst>
              <a:gd name="connsiteX0" fmla="*/ 0 w 1935480"/>
              <a:gd name="connsiteY0" fmla="*/ 358140 h 701040"/>
              <a:gd name="connsiteX1" fmla="*/ 899160 w 1935480"/>
              <a:gd name="connsiteY1" fmla="*/ 0 h 701040"/>
              <a:gd name="connsiteX2" fmla="*/ 1935480 w 1935480"/>
              <a:gd name="connsiteY2" fmla="*/ 228600 h 701040"/>
              <a:gd name="connsiteX3" fmla="*/ 1074420 w 1935480"/>
              <a:gd name="connsiteY3" fmla="*/ 701040 h 701040"/>
              <a:gd name="connsiteX4" fmla="*/ 0 w 1935480"/>
              <a:gd name="connsiteY4" fmla="*/ 358140 h 701040"/>
              <a:gd name="connsiteX0" fmla="*/ 0 w 1935480"/>
              <a:gd name="connsiteY0" fmla="*/ 370840 h 701040"/>
              <a:gd name="connsiteX1" fmla="*/ 899160 w 1935480"/>
              <a:gd name="connsiteY1" fmla="*/ 0 h 701040"/>
              <a:gd name="connsiteX2" fmla="*/ 1935480 w 1935480"/>
              <a:gd name="connsiteY2" fmla="*/ 228600 h 701040"/>
              <a:gd name="connsiteX3" fmla="*/ 1074420 w 1935480"/>
              <a:gd name="connsiteY3" fmla="*/ 701040 h 701040"/>
              <a:gd name="connsiteX4" fmla="*/ 0 w 1935480"/>
              <a:gd name="connsiteY4" fmla="*/ 370840 h 701040"/>
              <a:gd name="connsiteX0" fmla="*/ 0 w 1935480"/>
              <a:gd name="connsiteY0" fmla="*/ 370840 h 735965"/>
              <a:gd name="connsiteX1" fmla="*/ 899160 w 1935480"/>
              <a:gd name="connsiteY1" fmla="*/ 0 h 735965"/>
              <a:gd name="connsiteX2" fmla="*/ 1935480 w 1935480"/>
              <a:gd name="connsiteY2" fmla="*/ 228600 h 735965"/>
              <a:gd name="connsiteX3" fmla="*/ 1077595 w 1935480"/>
              <a:gd name="connsiteY3" fmla="*/ 735965 h 735965"/>
              <a:gd name="connsiteX4" fmla="*/ 0 w 1935480"/>
              <a:gd name="connsiteY4" fmla="*/ 370840 h 73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5480" h="735965">
                <a:moveTo>
                  <a:pt x="0" y="370840"/>
                </a:moveTo>
                <a:lnTo>
                  <a:pt x="899160" y="0"/>
                </a:lnTo>
                <a:lnTo>
                  <a:pt x="1935480" y="228600"/>
                </a:lnTo>
                <a:lnTo>
                  <a:pt x="1077595" y="735965"/>
                </a:lnTo>
                <a:lnTo>
                  <a:pt x="0" y="37084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262F7E26-6BDA-458D-BBF6-628E1E600F31}"/>
              </a:ext>
            </a:extLst>
          </p:cNvPr>
          <p:cNvCxnSpPr>
            <a:cxnSpLocks/>
          </p:cNvCxnSpPr>
          <p:nvPr/>
        </p:nvCxnSpPr>
        <p:spPr>
          <a:xfrm flipV="1">
            <a:off x="12112573" y="3521350"/>
            <a:ext cx="0" cy="502963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8E6C3DBF-4A38-4341-81FB-2FA16C96B4FF}"/>
              </a:ext>
            </a:extLst>
          </p:cNvPr>
          <p:cNvCxnSpPr>
            <a:cxnSpLocks/>
          </p:cNvCxnSpPr>
          <p:nvPr/>
        </p:nvCxnSpPr>
        <p:spPr>
          <a:xfrm>
            <a:off x="11915775" y="3751298"/>
            <a:ext cx="403678" cy="79294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271AFE93-B512-4ABC-91DA-E43838250110}"/>
              </a:ext>
            </a:extLst>
          </p:cNvPr>
          <p:cNvCxnSpPr>
            <a:cxnSpLocks/>
          </p:cNvCxnSpPr>
          <p:nvPr/>
        </p:nvCxnSpPr>
        <p:spPr>
          <a:xfrm flipH="1">
            <a:off x="11948614" y="3719146"/>
            <a:ext cx="362449" cy="111288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53B30139-9B4E-491E-B762-8051A0F6BF6C}"/>
              </a:ext>
            </a:extLst>
          </p:cNvPr>
          <p:cNvSpPr/>
          <p:nvPr/>
        </p:nvSpPr>
        <p:spPr>
          <a:xfrm>
            <a:off x="11731894" y="3526097"/>
            <a:ext cx="424808" cy="645596"/>
          </a:xfrm>
          <a:custGeom>
            <a:avLst/>
            <a:gdLst>
              <a:gd name="connsiteX0" fmla="*/ 0 w 1158240"/>
              <a:gd name="connsiteY0" fmla="*/ 0 h 1760220"/>
              <a:gd name="connsiteX1" fmla="*/ 1135380 w 1158240"/>
              <a:gd name="connsiteY1" fmla="*/ 182880 h 1760220"/>
              <a:gd name="connsiteX2" fmla="*/ 1158240 w 1158240"/>
              <a:gd name="connsiteY2" fmla="*/ 1760220 h 1760220"/>
              <a:gd name="connsiteX3" fmla="*/ 68580 w 1158240"/>
              <a:gd name="connsiteY3" fmla="*/ 1394460 h 1760220"/>
              <a:gd name="connsiteX4" fmla="*/ 0 w 1158240"/>
              <a:gd name="connsiteY4" fmla="*/ 0 h 17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8240" h="1760220">
                <a:moveTo>
                  <a:pt x="0" y="0"/>
                </a:moveTo>
                <a:lnTo>
                  <a:pt x="1135380" y="182880"/>
                </a:lnTo>
                <a:lnTo>
                  <a:pt x="1158240" y="1760220"/>
                </a:lnTo>
                <a:lnTo>
                  <a:pt x="68580" y="13944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531953F5-FE03-4F6C-A495-1E20E46069E5}"/>
              </a:ext>
            </a:extLst>
          </p:cNvPr>
          <p:cNvSpPr/>
          <p:nvPr/>
        </p:nvSpPr>
        <p:spPr>
          <a:xfrm>
            <a:off x="11725722" y="3440157"/>
            <a:ext cx="749935" cy="154645"/>
          </a:xfrm>
          <a:custGeom>
            <a:avLst/>
            <a:gdLst>
              <a:gd name="connsiteX0" fmla="*/ 0 w 2019300"/>
              <a:gd name="connsiteY0" fmla="*/ 198120 h 396240"/>
              <a:gd name="connsiteX1" fmla="*/ 960120 w 2019300"/>
              <a:gd name="connsiteY1" fmla="*/ 0 h 396240"/>
              <a:gd name="connsiteX2" fmla="*/ 2019300 w 2019300"/>
              <a:gd name="connsiteY2" fmla="*/ 129540 h 396240"/>
              <a:gd name="connsiteX3" fmla="*/ 1135380 w 2019300"/>
              <a:gd name="connsiteY3" fmla="*/ 396240 h 396240"/>
              <a:gd name="connsiteX4" fmla="*/ 0 w 2019300"/>
              <a:gd name="connsiteY4" fmla="*/ 198120 h 396240"/>
              <a:gd name="connsiteX0" fmla="*/ 0 w 2019300"/>
              <a:gd name="connsiteY0" fmla="*/ 198120 h 386715"/>
              <a:gd name="connsiteX1" fmla="*/ 960120 w 2019300"/>
              <a:gd name="connsiteY1" fmla="*/ 0 h 386715"/>
              <a:gd name="connsiteX2" fmla="*/ 2019300 w 2019300"/>
              <a:gd name="connsiteY2" fmla="*/ 129540 h 386715"/>
              <a:gd name="connsiteX3" fmla="*/ 1148080 w 2019300"/>
              <a:gd name="connsiteY3" fmla="*/ 386715 h 386715"/>
              <a:gd name="connsiteX4" fmla="*/ 0 w 2019300"/>
              <a:gd name="connsiteY4" fmla="*/ 198120 h 386715"/>
              <a:gd name="connsiteX0" fmla="*/ 0 w 2019300"/>
              <a:gd name="connsiteY0" fmla="*/ 233045 h 421640"/>
              <a:gd name="connsiteX1" fmla="*/ 969645 w 2019300"/>
              <a:gd name="connsiteY1" fmla="*/ 0 h 421640"/>
              <a:gd name="connsiteX2" fmla="*/ 2019300 w 2019300"/>
              <a:gd name="connsiteY2" fmla="*/ 164465 h 421640"/>
              <a:gd name="connsiteX3" fmla="*/ 1148080 w 2019300"/>
              <a:gd name="connsiteY3" fmla="*/ 421640 h 421640"/>
              <a:gd name="connsiteX4" fmla="*/ 0 w 2019300"/>
              <a:gd name="connsiteY4" fmla="*/ 233045 h 421640"/>
              <a:gd name="connsiteX0" fmla="*/ 0 w 2044700"/>
              <a:gd name="connsiteY0" fmla="*/ 233045 h 421640"/>
              <a:gd name="connsiteX1" fmla="*/ 969645 w 2044700"/>
              <a:gd name="connsiteY1" fmla="*/ 0 h 421640"/>
              <a:gd name="connsiteX2" fmla="*/ 2044700 w 2044700"/>
              <a:gd name="connsiteY2" fmla="*/ 151765 h 421640"/>
              <a:gd name="connsiteX3" fmla="*/ 1148080 w 2044700"/>
              <a:gd name="connsiteY3" fmla="*/ 421640 h 421640"/>
              <a:gd name="connsiteX4" fmla="*/ 0 w 2044700"/>
              <a:gd name="connsiteY4" fmla="*/ 233045 h 42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421640">
                <a:moveTo>
                  <a:pt x="0" y="233045"/>
                </a:moveTo>
                <a:lnTo>
                  <a:pt x="969645" y="0"/>
                </a:lnTo>
                <a:lnTo>
                  <a:pt x="2044700" y="151765"/>
                </a:lnTo>
                <a:lnTo>
                  <a:pt x="1148080" y="421640"/>
                </a:lnTo>
                <a:lnTo>
                  <a:pt x="0" y="233045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任意多边形: 形状 94">
            <a:extLst>
              <a:ext uri="{FF2B5EF4-FFF2-40B4-BE49-F238E27FC236}">
                <a16:creationId xmlns:a16="http://schemas.microsoft.com/office/drawing/2014/main" id="{8461DF96-9D1A-4034-B714-5C9994CFF47E}"/>
              </a:ext>
            </a:extLst>
          </p:cNvPr>
          <p:cNvSpPr/>
          <p:nvPr/>
        </p:nvSpPr>
        <p:spPr>
          <a:xfrm>
            <a:off x="12147269" y="3498848"/>
            <a:ext cx="326990" cy="670749"/>
          </a:xfrm>
          <a:custGeom>
            <a:avLst/>
            <a:gdLst>
              <a:gd name="connsiteX0" fmla="*/ 0 w 891540"/>
              <a:gd name="connsiteY0" fmla="*/ 259080 h 1828800"/>
              <a:gd name="connsiteX1" fmla="*/ 891540 w 891540"/>
              <a:gd name="connsiteY1" fmla="*/ 0 h 1828800"/>
              <a:gd name="connsiteX2" fmla="*/ 891540 w 891540"/>
              <a:gd name="connsiteY2" fmla="*/ 1363980 h 1828800"/>
              <a:gd name="connsiteX3" fmla="*/ 22860 w 891540"/>
              <a:gd name="connsiteY3" fmla="*/ 1828800 h 1828800"/>
              <a:gd name="connsiteX4" fmla="*/ 0 w 891540"/>
              <a:gd name="connsiteY4" fmla="*/ 259080 h 1828800"/>
              <a:gd name="connsiteX0" fmla="*/ 0 w 891540"/>
              <a:gd name="connsiteY0" fmla="*/ 259080 h 1828800"/>
              <a:gd name="connsiteX1" fmla="*/ 891540 w 891540"/>
              <a:gd name="connsiteY1" fmla="*/ 0 h 1828800"/>
              <a:gd name="connsiteX2" fmla="*/ 875665 w 891540"/>
              <a:gd name="connsiteY2" fmla="*/ 1332230 h 1828800"/>
              <a:gd name="connsiteX3" fmla="*/ 22860 w 891540"/>
              <a:gd name="connsiteY3" fmla="*/ 1828800 h 1828800"/>
              <a:gd name="connsiteX4" fmla="*/ 0 w 891540"/>
              <a:gd name="connsiteY4" fmla="*/ 25908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540" h="1828800">
                <a:moveTo>
                  <a:pt x="0" y="259080"/>
                </a:moveTo>
                <a:lnTo>
                  <a:pt x="891540" y="0"/>
                </a:lnTo>
                <a:lnTo>
                  <a:pt x="875665" y="1332230"/>
                </a:lnTo>
                <a:lnTo>
                  <a:pt x="22860" y="1828800"/>
                </a:lnTo>
                <a:lnTo>
                  <a:pt x="0" y="25908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C33DEBAA-D8E8-4D97-9F55-7751B99A171B}"/>
              </a:ext>
            </a:extLst>
          </p:cNvPr>
          <p:cNvCxnSpPr>
            <a:cxnSpLocks/>
          </p:cNvCxnSpPr>
          <p:nvPr/>
        </p:nvCxnSpPr>
        <p:spPr>
          <a:xfrm flipH="1">
            <a:off x="11146971" y="3830751"/>
            <a:ext cx="801877" cy="2462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F4A68378-13E4-47AF-B006-DF203A12EFAA}"/>
              </a:ext>
            </a:extLst>
          </p:cNvPr>
          <p:cNvCxnSpPr>
            <a:cxnSpLocks/>
          </p:cNvCxnSpPr>
          <p:nvPr/>
        </p:nvCxnSpPr>
        <p:spPr>
          <a:xfrm>
            <a:off x="12317072" y="3829855"/>
            <a:ext cx="840128" cy="1650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AE6D1CE6-C4F7-4470-9D13-FF1F3D33728B}"/>
              </a:ext>
            </a:extLst>
          </p:cNvPr>
          <p:cNvCxnSpPr>
            <a:cxnSpLocks/>
          </p:cNvCxnSpPr>
          <p:nvPr/>
        </p:nvCxnSpPr>
        <p:spPr>
          <a:xfrm flipV="1">
            <a:off x="12112573" y="2743200"/>
            <a:ext cx="0" cy="7795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356C4C9-6952-4C14-87B2-C29BB0981F1C}"/>
              </a:ext>
            </a:extLst>
          </p:cNvPr>
          <p:cNvCxnSpPr>
            <a:cxnSpLocks/>
          </p:cNvCxnSpPr>
          <p:nvPr/>
        </p:nvCxnSpPr>
        <p:spPr>
          <a:xfrm flipV="1">
            <a:off x="2900363" y="3740151"/>
            <a:ext cx="687387" cy="50799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F7D3C73B-F225-435B-9BD4-98B499C3C987}"/>
              </a:ext>
            </a:extLst>
          </p:cNvPr>
          <p:cNvCxnSpPr>
            <a:cxnSpLocks/>
          </p:cNvCxnSpPr>
          <p:nvPr/>
        </p:nvCxnSpPr>
        <p:spPr>
          <a:xfrm flipH="1">
            <a:off x="8226901" y="3317764"/>
            <a:ext cx="850583" cy="261165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00A39BD2-230A-477D-A9C3-85EF2B0DD0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667096">
            <a:off x="604128" y="7297502"/>
            <a:ext cx="11537553" cy="4667250"/>
          </a:xfrm>
          <a:prstGeom prst="rect">
            <a:avLst/>
          </a:prstGeom>
        </p:spPr>
      </p:pic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17F06BB0-48C6-44AF-9543-59713665F2B0}"/>
              </a:ext>
            </a:extLst>
          </p:cNvPr>
          <p:cNvCxnSpPr>
            <a:cxnSpLocks/>
          </p:cNvCxnSpPr>
          <p:nvPr/>
        </p:nvCxnSpPr>
        <p:spPr>
          <a:xfrm flipH="1">
            <a:off x="3573780" y="3315473"/>
            <a:ext cx="850583" cy="261165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D76E4BD-C926-4784-A88A-937BD9B054BC}"/>
              </a:ext>
            </a:extLst>
          </p:cNvPr>
          <p:cNvCxnSpPr>
            <a:cxnSpLocks/>
          </p:cNvCxnSpPr>
          <p:nvPr/>
        </p:nvCxnSpPr>
        <p:spPr>
          <a:xfrm flipV="1">
            <a:off x="2888745" y="2225040"/>
            <a:ext cx="0" cy="23545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8754EAD-B6DE-4DD3-9AD0-E46D8CE90353}"/>
              </a:ext>
            </a:extLst>
          </p:cNvPr>
          <p:cNvCxnSpPr>
            <a:cxnSpLocks/>
          </p:cNvCxnSpPr>
          <p:nvPr/>
        </p:nvCxnSpPr>
        <p:spPr>
          <a:xfrm>
            <a:off x="1813560" y="3589020"/>
            <a:ext cx="2987040" cy="5867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E7CDB86-236A-49B0-8E40-EB6C67580DE1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2895600" y="2580800"/>
            <a:ext cx="700085" cy="1210150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BF592101-940C-4C88-9767-7DA873DE23F3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875754" y="3806828"/>
            <a:ext cx="2419669" cy="277019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6513A2D3-0FD0-4D22-B389-1B36D0E4B1F7}"/>
              </a:ext>
            </a:extLst>
          </p:cNvPr>
          <p:cNvSpPr/>
          <p:nvPr/>
        </p:nvSpPr>
        <p:spPr>
          <a:xfrm>
            <a:off x="3574732" y="2590802"/>
            <a:ext cx="1724025" cy="1485900"/>
          </a:xfrm>
          <a:custGeom>
            <a:avLst/>
            <a:gdLst>
              <a:gd name="connsiteX0" fmla="*/ 0 w 1724025"/>
              <a:gd name="connsiteY0" fmla="*/ 0 h 1476375"/>
              <a:gd name="connsiteX1" fmla="*/ 0 w 1724025"/>
              <a:gd name="connsiteY1" fmla="*/ 1166812 h 1476375"/>
              <a:gd name="connsiteX2" fmla="*/ 1638300 w 1724025"/>
              <a:gd name="connsiteY2" fmla="*/ 1476375 h 1476375"/>
              <a:gd name="connsiteX3" fmla="*/ 1724025 w 1724025"/>
              <a:gd name="connsiteY3" fmla="*/ 147637 h 1476375"/>
              <a:gd name="connsiteX4" fmla="*/ 0 w 1724025"/>
              <a:gd name="connsiteY4" fmla="*/ 0 h 1476375"/>
              <a:gd name="connsiteX0" fmla="*/ 0 w 1724025"/>
              <a:gd name="connsiteY0" fmla="*/ 0 h 1485900"/>
              <a:gd name="connsiteX1" fmla="*/ 0 w 1724025"/>
              <a:gd name="connsiteY1" fmla="*/ 1166812 h 1485900"/>
              <a:gd name="connsiteX2" fmla="*/ 1719263 w 1724025"/>
              <a:gd name="connsiteY2" fmla="*/ 1485900 h 1485900"/>
              <a:gd name="connsiteX3" fmla="*/ 1724025 w 1724025"/>
              <a:gd name="connsiteY3" fmla="*/ 147637 h 1485900"/>
              <a:gd name="connsiteX4" fmla="*/ 0 w 1724025"/>
              <a:gd name="connsiteY4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4025" h="1485900">
                <a:moveTo>
                  <a:pt x="0" y="0"/>
                </a:moveTo>
                <a:lnTo>
                  <a:pt x="0" y="1166812"/>
                </a:lnTo>
                <a:lnTo>
                  <a:pt x="1719263" y="1485900"/>
                </a:lnTo>
                <a:cubicBezTo>
                  <a:pt x="1720850" y="1039812"/>
                  <a:pt x="1722438" y="593725"/>
                  <a:pt x="1724025" y="14763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F5AF73D7-9CB7-4AE9-93AB-069C9DF7170F}"/>
              </a:ext>
            </a:extLst>
          </p:cNvPr>
          <p:cNvSpPr/>
          <p:nvPr/>
        </p:nvSpPr>
        <p:spPr>
          <a:xfrm>
            <a:off x="3213735" y="3747136"/>
            <a:ext cx="2076449" cy="328613"/>
          </a:xfrm>
          <a:custGeom>
            <a:avLst/>
            <a:gdLst>
              <a:gd name="connsiteX0" fmla="*/ 0 w 1995487"/>
              <a:gd name="connsiteY0" fmla="*/ 38100 h 319088"/>
              <a:gd name="connsiteX1" fmla="*/ 723900 w 1995487"/>
              <a:gd name="connsiteY1" fmla="*/ 185738 h 319088"/>
              <a:gd name="connsiteX2" fmla="*/ 1995487 w 1995487"/>
              <a:gd name="connsiteY2" fmla="*/ 319088 h 319088"/>
              <a:gd name="connsiteX3" fmla="*/ 357187 w 1995487"/>
              <a:gd name="connsiteY3" fmla="*/ 0 h 319088"/>
              <a:gd name="connsiteX4" fmla="*/ 0 w 1995487"/>
              <a:gd name="connsiteY4" fmla="*/ 38100 h 319088"/>
              <a:gd name="connsiteX0" fmla="*/ 0 w 2071687"/>
              <a:gd name="connsiteY0" fmla="*/ 38100 h 333375"/>
              <a:gd name="connsiteX1" fmla="*/ 723900 w 2071687"/>
              <a:gd name="connsiteY1" fmla="*/ 185738 h 333375"/>
              <a:gd name="connsiteX2" fmla="*/ 2071687 w 2071687"/>
              <a:gd name="connsiteY2" fmla="*/ 333375 h 333375"/>
              <a:gd name="connsiteX3" fmla="*/ 357187 w 2071687"/>
              <a:gd name="connsiteY3" fmla="*/ 0 h 333375"/>
              <a:gd name="connsiteX4" fmla="*/ 0 w 2071687"/>
              <a:gd name="connsiteY4" fmla="*/ 38100 h 333375"/>
              <a:gd name="connsiteX0" fmla="*/ 0 w 2076449"/>
              <a:gd name="connsiteY0" fmla="*/ 38100 h 328613"/>
              <a:gd name="connsiteX1" fmla="*/ 723900 w 2076449"/>
              <a:gd name="connsiteY1" fmla="*/ 185738 h 328613"/>
              <a:gd name="connsiteX2" fmla="*/ 2076449 w 2076449"/>
              <a:gd name="connsiteY2" fmla="*/ 328613 h 328613"/>
              <a:gd name="connsiteX3" fmla="*/ 357187 w 2076449"/>
              <a:gd name="connsiteY3" fmla="*/ 0 h 328613"/>
              <a:gd name="connsiteX4" fmla="*/ 0 w 2076449"/>
              <a:gd name="connsiteY4" fmla="*/ 3810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49" h="328613">
                <a:moveTo>
                  <a:pt x="0" y="38100"/>
                </a:moveTo>
                <a:lnTo>
                  <a:pt x="723900" y="185738"/>
                </a:lnTo>
                <a:lnTo>
                  <a:pt x="2076449" y="328613"/>
                </a:lnTo>
                <a:lnTo>
                  <a:pt x="357187" y="0"/>
                </a:lnTo>
                <a:lnTo>
                  <a:pt x="0" y="381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A4D5EBD0-135A-4FD5-86E9-2FF5A94E6AF2}"/>
              </a:ext>
            </a:extLst>
          </p:cNvPr>
          <p:cNvSpPr/>
          <p:nvPr/>
        </p:nvSpPr>
        <p:spPr>
          <a:xfrm>
            <a:off x="3221848" y="2598422"/>
            <a:ext cx="357646" cy="1181100"/>
          </a:xfrm>
          <a:custGeom>
            <a:avLst/>
            <a:gdLst>
              <a:gd name="connsiteX0" fmla="*/ 4762 w 371475"/>
              <a:gd name="connsiteY0" fmla="*/ 628650 h 1190625"/>
              <a:gd name="connsiteX1" fmla="*/ 371475 w 371475"/>
              <a:gd name="connsiteY1" fmla="*/ 0 h 1190625"/>
              <a:gd name="connsiteX2" fmla="*/ 357187 w 371475"/>
              <a:gd name="connsiteY2" fmla="*/ 1147762 h 1190625"/>
              <a:gd name="connsiteX3" fmla="*/ 0 w 371475"/>
              <a:gd name="connsiteY3" fmla="*/ 1190625 h 1190625"/>
              <a:gd name="connsiteX4" fmla="*/ 4762 w 371475"/>
              <a:gd name="connsiteY4" fmla="*/ 628650 h 1190625"/>
              <a:gd name="connsiteX0" fmla="*/ 4762 w 357187"/>
              <a:gd name="connsiteY0" fmla="*/ 619125 h 1181100"/>
              <a:gd name="connsiteX1" fmla="*/ 354807 w 357187"/>
              <a:gd name="connsiteY1" fmla="*/ 0 h 1181100"/>
              <a:gd name="connsiteX2" fmla="*/ 357187 w 357187"/>
              <a:gd name="connsiteY2" fmla="*/ 1138237 h 1181100"/>
              <a:gd name="connsiteX3" fmla="*/ 0 w 357187"/>
              <a:gd name="connsiteY3" fmla="*/ 1181100 h 1181100"/>
              <a:gd name="connsiteX4" fmla="*/ 4762 w 357187"/>
              <a:gd name="connsiteY4" fmla="*/ 619125 h 1181100"/>
              <a:gd name="connsiteX0" fmla="*/ 458 w 357646"/>
              <a:gd name="connsiteY0" fmla="*/ 631032 h 1181100"/>
              <a:gd name="connsiteX1" fmla="*/ 355266 w 357646"/>
              <a:gd name="connsiteY1" fmla="*/ 0 h 1181100"/>
              <a:gd name="connsiteX2" fmla="*/ 357646 w 357646"/>
              <a:gd name="connsiteY2" fmla="*/ 1138237 h 1181100"/>
              <a:gd name="connsiteX3" fmla="*/ 459 w 357646"/>
              <a:gd name="connsiteY3" fmla="*/ 1181100 h 1181100"/>
              <a:gd name="connsiteX4" fmla="*/ 458 w 357646"/>
              <a:gd name="connsiteY4" fmla="*/ 631032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646" h="1181100">
                <a:moveTo>
                  <a:pt x="458" y="631032"/>
                </a:moveTo>
                <a:lnTo>
                  <a:pt x="355266" y="0"/>
                </a:lnTo>
                <a:cubicBezTo>
                  <a:pt x="356059" y="379412"/>
                  <a:pt x="356853" y="758825"/>
                  <a:pt x="357646" y="1138237"/>
                </a:cubicBezTo>
                <a:lnTo>
                  <a:pt x="459" y="1181100"/>
                </a:lnTo>
                <a:cubicBezTo>
                  <a:pt x="2046" y="1000125"/>
                  <a:pt x="-1129" y="831057"/>
                  <a:pt x="458" y="631032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A315C85B-A468-463B-BD58-48FB1ACD2544}"/>
              </a:ext>
            </a:extLst>
          </p:cNvPr>
          <p:cNvSpPr/>
          <p:nvPr/>
        </p:nvSpPr>
        <p:spPr>
          <a:xfrm>
            <a:off x="3218496" y="3231835"/>
            <a:ext cx="719138" cy="700087"/>
          </a:xfrm>
          <a:custGeom>
            <a:avLst/>
            <a:gdLst>
              <a:gd name="connsiteX0" fmla="*/ 0 w 719138"/>
              <a:gd name="connsiteY0" fmla="*/ 0 h 700087"/>
              <a:gd name="connsiteX1" fmla="*/ 719138 w 719138"/>
              <a:gd name="connsiteY1" fmla="*/ 100012 h 700087"/>
              <a:gd name="connsiteX2" fmla="*/ 719138 w 719138"/>
              <a:gd name="connsiteY2" fmla="*/ 700087 h 700087"/>
              <a:gd name="connsiteX3" fmla="*/ 0 w 719138"/>
              <a:gd name="connsiteY3" fmla="*/ 557212 h 700087"/>
              <a:gd name="connsiteX4" fmla="*/ 0 w 719138"/>
              <a:gd name="connsiteY4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138" h="700087">
                <a:moveTo>
                  <a:pt x="0" y="0"/>
                </a:moveTo>
                <a:lnTo>
                  <a:pt x="719138" y="100012"/>
                </a:lnTo>
                <a:lnTo>
                  <a:pt x="719138" y="700087"/>
                </a:lnTo>
                <a:lnTo>
                  <a:pt x="0" y="5572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867E921B-DE8E-41F4-B909-08097A57790D}"/>
              </a:ext>
            </a:extLst>
          </p:cNvPr>
          <p:cNvSpPr/>
          <p:nvPr/>
        </p:nvSpPr>
        <p:spPr>
          <a:xfrm>
            <a:off x="3219448" y="2580800"/>
            <a:ext cx="2088356" cy="752475"/>
          </a:xfrm>
          <a:custGeom>
            <a:avLst/>
            <a:gdLst>
              <a:gd name="connsiteX0" fmla="*/ 0 w 2076450"/>
              <a:gd name="connsiteY0" fmla="*/ 642938 h 752475"/>
              <a:gd name="connsiteX1" fmla="*/ 704850 w 2076450"/>
              <a:gd name="connsiteY1" fmla="*/ 752475 h 752475"/>
              <a:gd name="connsiteX2" fmla="*/ 2076450 w 2076450"/>
              <a:gd name="connsiteY2" fmla="*/ 142875 h 752475"/>
              <a:gd name="connsiteX3" fmla="*/ 361950 w 2076450"/>
              <a:gd name="connsiteY3" fmla="*/ 0 h 752475"/>
              <a:gd name="connsiteX4" fmla="*/ 0 w 2076450"/>
              <a:gd name="connsiteY4" fmla="*/ 642938 h 752475"/>
              <a:gd name="connsiteX0" fmla="*/ 0 w 2090737"/>
              <a:gd name="connsiteY0" fmla="*/ 650082 h 752475"/>
              <a:gd name="connsiteX1" fmla="*/ 719137 w 2090737"/>
              <a:gd name="connsiteY1" fmla="*/ 752475 h 752475"/>
              <a:gd name="connsiteX2" fmla="*/ 2090737 w 2090737"/>
              <a:gd name="connsiteY2" fmla="*/ 142875 h 752475"/>
              <a:gd name="connsiteX3" fmla="*/ 376237 w 2090737"/>
              <a:gd name="connsiteY3" fmla="*/ 0 h 752475"/>
              <a:gd name="connsiteX4" fmla="*/ 0 w 2090737"/>
              <a:gd name="connsiteY4" fmla="*/ 650082 h 752475"/>
              <a:gd name="connsiteX0" fmla="*/ 0 w 2090737"/>
              <a:gd name="connsiteY0" fmla="*/ 650082 h 752475"/>
              <a:gd name="connsiteX1" fmla="*/ 719137 w 2090737"/>
              <a:gd name="connsiteY1" fmla="*/ 752475 h 752475"/>
              <a:gd name="connsiteX2" fmla="*/ 2090737 w 2090737"/>
              <a:gd name="connsiteY2" fmla="*/ 142875 h 752475"/>
              <a:gd name="connsiteX3" fmla="*/ 376237 w 2090737"/>
              <a:gd name="connsiteY3" fmla="*/ 0 h 752475"/>
              <a:gd name="connsiteX4" fmla="*/ 0 w 2090737"/>
              <a:gd name="connsiteY4" fmla="*/ 650082 h 752475"/>
              <a:gd name="connsiteX0" fmla="*/ 0 w 2088356"/>
              <a:gd name="connsiteY0" fmla="*/ 650082 h 752475"/>
              <a:gd name="connsiteX1" fmla="*/ 719137 w 2088356"/>
              <a:gd name="connsiteY1" fmla="*/ 752475 h 752475"/>
              <a:gd name="connsiteX2" fmla="*/ 2088356 w 2088356"/>
              <a:gd name="connsiteY2" fmla="*/ 157162 h 752475"/>
              <a:gd name="connsiteX3" fmla="*/ 376237 w 2088356"/>
              <a:gd name="connsiteY3" fmla="*/ 0 h 752475"/>
              <a:gd name="connsiteX4" fmla="*/ 0 w 2088356"/>
              <a:gd name="connsiteY4" fmla="*/ 650082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356" h="752475">
                <a:moveTo>
                  <a:pt x="0" y="650082"/>
                </a:moveTo>
                <a:lnTo>
                  <a:pt x="719137" y="752475"/>
                </a:lnTo>
                <a:lnTo>
                  <a:pt x="2088356" y="157162"/>
                </a:lnTo>
                <a:lnTo>
                  <a:pt x="376237" y="0"/>
                </a:lnTo>
                <a:lnTo>
                  <a:pt x="0" y="650082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2E02054-63C5-4430-92E4-7E884E88107B}"/>
              </a:ext>
            </a:extLst>
          </p:cNvPr>
          <p:cNvSpPr/>
          <p:nvPr/>
        </p:nvSpPr>
        <p:spPr>
          <a:xfrm>
            <a:off x="3923364" y="2752728"/>
            <a:ext cx="1372059" cy="1331119"/>
          </a:xfrm>
          <a:custGeom>
            <a:avLst/>
            <a:gdLst>
              <a:gd name="connsiteX0" fmla="*/ 0 w 1366837"/>
              <a:gd name="connsiteY0" fmla="*/ 600075 h 1323975"/>
              <a:gd name="connsiteX1" fmla="*/ 4762 w 1366837"/>
              <a:gd name="connsiteY1" fmla="*/ 1181100 h 1323975"/>
              <a:gd name="connsiteX2" fmla="*/ 1285875 w 1366837"/>
              <a:gd name="connsiteY2" fmla="*/ 1323975 h 1323975"/>
              <a:gd name="connsiteX3" fmla="*/ 1366837 w 1366837"/>
              <a:gd name="connsiteY3" fmla="*/ 0 h 1323975"/>
              <a:gd name="connsiteX4" fmla="*/ 0 w 1366837"/>
              <a:gd name="connsiteY4" fmla="*/ 600075 h 1323975"/>
              <a:gd name="connsiteX0" fmla="*/ 459 w 1367296"/>
              <a:gd name="connsiteY0" fmla="*/ 600075 h 1323975"/>
              <a:gd name="connsiteX1" fmla="*/ 458 w 1367296"/>
              <a:gd name="connsiteY1" fmla="*/ 1183481 h 1323975"/>
              <a:gd name="connsiteX2" fmla="*/ 1286334 w 1367296"/>
              <a:gd name="connsiteY2" fmla="*/ 1323975 h 1323975"/>
              <a:gd name="connsiteX3" fmla="*/ 1367296 w 1367296"/>
              <a:gd name="connsiteY3" fmla="*/ 0 h 1323975"/>
              <a:gd name="connsiteX4" fmla="*/ 459 w 1367296"/>
              <a:gd name="connsiteY4" fmla="*/ 600075 h 1323975"/>
              <a:gd name="connsiteX0" fmla="*/ 459 w 1367296"/>
              <a:gd name="connsiteY0" fmla="*/ 600075 h 1326356"/>
              <a:gd name="connsiteX1" fmla="*/ 458 w 1367296"/>
              <a:gd name="connsiteY1" fmla="*/ 1183481 h 1326356"/>
              <a:gd name="connsiteX2" fmla="*/ 1272046 w 1367296"/>
              <a:gd name="connsiteY2" fmla="*/ 1326356 h 1326356"/>
              <a:gd name="connsiteX3" fmla="*/ 1367296 w 1367296"/>
              <a:gd name="connsiteY3" fmla="*/ 0 h 1326356"/>
              <a:gd name="connsiteX4" fmla="*/ 459 w 1367296"/>
              <a:gd name="connsiteY4" fmla="*/ 600075 h 1326356"/>
              <a:gd name="connsiteX0" fmla="*/ 459 w 1395871"/>
              <a:gd name="connsiteY0" fmla="*/ 600075 h 1340644"/>
              <a:gd name="connsiteX1" fmla="*/ 458 w 1395871"/>
              <a:gd name="connsiteY1" fmla="*/ 1183481 h 1340644"/>
              <a:gd name="connsiteX2" fmla="*/ 1395871 w 1395871"/>
              <a:gd name="connsiteY2" fmla="*/ 1340644 h 1340644"/>
              <a:gd name="connsiteX3" fmla="*/ 1367296 w 1395871"/>
              <a:gd name="connsiteY3" fmla="*/ 0 h 1340644"/>
              <a:gd name="connsiteX4" fmla="*/ 459 w 1395871"/>
              <a:gd name="connsiteY4" fmla="*/ 600075 h 1340644"/>
              <a:gd name="connsiteX0" fmla="*/ 459 w 1372059"/>
              <a:gd name="connsiteY0" fmla="*/ 600075 h 1331119"/>
              <a:gd name="connsiteX1" fmla="*/ 458 w 1372059"/>
              <a:gd name="connsiteY1" fmla="*/ 1183481 h 1331119"/>
              <a:gd name="connsiteX2" fmla="*/ 1372059 w 1372059"/>
              <a:gd name="connsiteY2" fmla="*/ 1331119 h 1331119"/>
              <a:gd name="connsiteX3" fmla="*/ 1367296 w 1372059"/>
              <a:gd name="connsiteY3" fmla="*/ 0 h 1331119"/>
              <a:gd name="connsiteX4" fmla="*/ 459 w 1372059"/>
              <a:gd name="connsiteY4" fmla="*/ 600075 h 13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059" h="1331119">
                <a:moveTo>
                  <a:pt x="459" y="600075"/>
                </a:moveTo>
                <a:cubicBezTo>
                  <a:pt x="2046" y="793750"/>
                  <a:pt x="-1129" y="989806"/>
                  <a:pt x="458" y="1183481"/>
                </a:cubicBezTo>
                <a:lnTo>
                  <a:pt x="1372059" y="1331119"/>
                </a:lnTo>
                <a:cubicBezTo>
                  <a:pt x="1370471" y="887413"/>
                  <a:pt x="1368884" y="443706"/>
                  <a:pt x="1367296" y="0"/>
                </a:cubicBezTo>
                <a:lnTo>
                  <a:pt x="459" y="600075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2D422D1D-0102-49E8-AB68-C1794DAF0930}"/>
              </a:ext>
            </a:extLst>
          </p:cNvPr>
          <p:cNvGrpSpPr/>
          <p:nvPr/>
        </p:nvGrpSpPr>
        <p:grpSpPr>
          <a:xfrm>
            <a:off x="7869238" y="3135096"/>
            <a:ext cx="1308100" cy="817780"/>
            <a:chOff x="9206865" y="2978875"/>
            <a:chExt cx="1181735" cy="1152743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6A1DFA7F-270B-4FF7-BB0C-2E4696B52CB3}"/>
                </a:ext>
              </a:extLst>
            </p:cNvPr>
            <p:cNvSpPr/>
            <p:nvPr/>
          </p:nvSpPr>
          <p:spPr>
            <a:xfrm>
              <a:off x="9214939" y="2982913"/>
              <a:ext cx="563710" cy="942452"/>
            </a:xfrm>
            <a:custGeom>
              <a:avLst/>
              <a:gdLst>
                <a:gd name="connsiteX0" fmla="*/ 0 w 975360"/>
                <a:gd name="connsiteY0" fmla="*/ 220980 h 1630680"/>
                <a:gd name="connsiteX1" fmla="*/ 952500 w 975360"/>
                <a:gd name="connsiteY1" fmla="*/ 0 h 1630680"/>
                <a:gd name="connsiteX2" fmla="*/ 975360 w 975360"/>
                <a:gd name="connsiteY2" fmla="*/ 1249680 h 1630680"/>
                <a:gd name="connsiteX3" fmla="*/ 68580 w 975360"/>
                <a:gd name="connsiteY3" fmla="*/ 1630680 h 1630680"/>
                <a:gd name="connsiteX4" fmla="*/ 0 w 975360"/>
                <a:gd name="connsiteY4" fmla="*/ 220980 h 16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5360" h="1630680">
                  <a:moveTo>
                    <a:pt x="0" y="220980"/>
                  </a:moveTo>
                  <a:lnTo>
                    <a:pt x="952500" y="0"/>
                  </a:lnTo>
                  <a:lnTo>
                    <a:pt x="975360" y="1249680"/>
                  </a:lnTo>
                  <a:lnTo>
                    <a:pt x="68580" y="1630680"/>
                  </a:lnTo>
                  <a:lnTo>
                    <a:pt x="0" y="22098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2A1615E-2656-46FE-801B-08D85B4CF4DA}"/>
                </a:ext>
              </a:extLst>
            </p:cNvPr>
            <p:cNvSpPr/>
            <p:nvPr/>
          </p:nvSpPr>
          <p:spPr>
            <a:xfrm>
              <a:off x="9763235" y="2982912"/>
              <a:ext cx="620961" cy="859144"/>
            </a:xfrm>
            <a:custGeom>
              <a:avLst/>
              <a:gdLst>
                <a:gd name="connsiteX0" fmla="*/ 0 w 1074420"/>
                <a:gd name="connsiteY0" fmla="*/ 0 h 1508760"/>
                <a:gd name="connsiteX1" fmla="*/ 30480 w 1074420"/>
                <a:gd name="connsiteY1" fmla="*/ 1249680 h 1508760"/>
                <a:gd name="connsiteX2" fmla="*/ 1043940 w 1074420"/>
                <a:gd name="connsiteY2" fmla="*/ 1508760 h 1508760"/>
                <a:gd name="connsiteX3" fmla="*/ 1074420 w 1074420"/>
                <a:gd name="connsiteY3" fmla="*/ 137160 h 1508760"/>
                <a:gd name="connsiteX4" fmla="*/ 0 w 1074420"/>
                <a:gd name="connsiteY4" fmla="*/ 0 h 1508760"/>
                <a:gd name="connsiteX0" fmla="*/ 0 w 1074420"/>
                <a:gd name="connsiteY0" fmla="*/ 0 h 1486535"/>
                <a:gd name="connsiteX1" fmla="*/ 30480 w 1074420"/>
                <a:gd name="connsiteY1" fmla="*/ 1249680 h 1486535"/>
                <a:gd name="connsiteX2" fmla="*/ 1069340 w 1074420"/>
                <a:gd name="connsiteY2" fmla="*/ 1486535 h 1486535"/>
                <a:gd name="connsiteX3" fmla="*/ 1074420 w 1074420"/>
                <a:gd name="connsiteY3" fmla="*/ 137160 h 1486535"/>
                <a:gd name="connsiteX4" fmla="*/ 0 w 1074420"/>
                <a:gd name="connsiteY4" fmla="*/ 0 h 148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420" h="1486535">
                  <a:moveTo>
                    <a:pt x="0" y="0"/>
                  </a:moveTo>
                  <a:lnTo>
                    <a:pt x="30480" y="1249680"/>
                  </a:lnTo>
                  <a:lnTo>
                    <a:pt x="1069340" y="1486535"/>
                  </a:lnTo>
                  <a:cubicBezTo>
                    <a:pt x="1071033" y="1036743"/>
                    <a:pt x="1072727" y="586952"/>
                    <a:pt x="1074420" y="13716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1AE47431-BB62-483D-A826-45BB6D04BC32}"/>
                </a:ext>
              </a:extLst>
            </p:cNvPr>
            <p:cNvSpPr/>
            <p:nvPr/>
          </p:nvSpPr>
          <p:spPr>
            <a:xfrm>
              <a:off x="9259163" y="3705900"/>
              <a:ext cx="1118611" cy="425351"/>
            </a:xfrm>
            <a:custGeom>
              <a:avLst/>
              <a:gdLst>
                <a:gd name="connsiteX0" fmla="*/ 0 w 1935480"/>
                <a:gd name="connsiteY0" fmla="*/ 358140 h 701040"/>
                <a:gd name="connsiteX1" fmla="*/ 899160 w 1935480"/>
                <a:gd name="connsiteY1" fmla="*/ 0 h 701040"/>
                <a:gd name="connsiteX2" fmla="*/ 1935480 w 1935480"/>
                <a:gd name="connsiteY2" fmla="*/ 228600 h 701040"/>
                <a:gd name="connsiteX3" fmla="*/ 1074420 w 1935480"/>
                <a:gd name="connsiteY3" fmla="*/ 701040 h 701040"/>
                <a:gd name="connsiteX4" fmla="*/ 0 w 1935480"/>
                <a:gd name="connsiteY4" fmla="*/ 358140 h 701040"/>
                <a:gd name="connsiteX0" fmla="*/ 0 w 1935480"/>
                <a:gd name="connsiteY0" fmla="*/ 370840 h 701040"/>
                <a:gd name="connsiteX1" fmla="*/ 899160 w 1935480"/>
                <a:gd name="connsiteY1" fmla="*/ 0 h 701040"/>
                <a:gd name="connsiteX2" fmla="*/ 1935480 w 1935480"/>
                <a:gd name="connsiteY2" fmla="*/ 228600 h 701040"/>
                <a:gd name="connsiteX3" fmla="*/ 1074420 w 1935480"/>
                <a:gd name="connsiteY3" fmla="*/ 701040 h 701040"/>
                <a:gd name="connsiteX4" fmla="*/ 0 w 1935480"/>
                <a:gd name="connsiteY4" fmla="*/ 370840 h 701040"/>
                <a:gd name="connsiteX0" fmla="*/ 0 w 1935480"/>
                <a:gd name="connsiteY0" fmla="*/ 370840 h 735965"/>
                <a:gd name="connsiteX1" fmla="*/ 899160 w 1935480"/>
                <a:gd name="connsiteY1" fmla="*/ 0 h 735965"/>
                <a:gd name="connsiteX2" fmla="*/ 1935480 w 1935480"/>
                <a:gd name="connsiteY2" fmla="*/ 228600 h 735965"/>
                <a:gd name="connsiteX3" fmla="*/ 1077595 w 1935480"/>
                <a:gd name="connsiteY3" fmla="*/ 735965 h 735965"/>
                <a:gd name="connsiteX4" fmla="*/ 0 w 1935480"/>
                <a:gd name="connsiteY4" fmla="*/ 370840 h 73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5480" h="735965">
                  <a:moveTo>
                    <a:pt x="0" y="370840"/>
                  </a:moveTo>
                  <a:lnTo>
                    <a:pt x="899160" y="0"/>
                  </a:lnTo>
                  <a:lnTo>
                    <a:pt x="1935480" y="228600"/>
                  </a:lnTo>
                  <a:lnTo>
                    <a:pt x="1077595" y="735965"/>
                  </a:lnTo>
                  <a:lnTo>
                    <a:pt x="0" y="37084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63170630-69AE-40A9-AB08-A5F5510436F1}"/>
                </a:ext>
              </a:extLst>
            </p:cNvPr>
            <p:cNvSpPr/>
            <p:nvPr/>
          </p:nvSpPr>
          <p:spPr>
            <a:xfrm>
              <a:off x="9216591" y="3114298"/>
              <a:ext cx="669405" cy="1017320"/>
            </a:xfrm>
            <a:custGeom>
              <a:avLst/>
              <a:gdLst>
                <a:gd name="connsiteX0" fmla="*/ 0 w 1158240"/>
                <a:gd name="connsiteY0" fmla="*/ 0 h 1760220"/>
                <a:gd name="connsiteX1" fmla="*/ 1135380 w 1158240"/>
                <a:gd name="connsiteY1" fmla="*/ 182880 h 1760220"/>
                <a:gd name="connsiteX2" fmla="*/ 1158240 w 1158240"/>
                <a:gd name="connsiteY2" fmla="*/ 1760220 h 1760220"/>
                <a:gd name="connsiteX3" fmla="*/ 68580 w 1158240"/>
                <a:gd name="connsiteY3" fmla="*/ 1394460 h 1760220"/>
                <a:gd name="connsiteX4" fmla="*/ 0 w 1158240"/>
                <a:gd name="connsiteY4" fmla="*/ 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240" h="1760220">
                  <a:moveTo>
                    <a:pt x="0" y="0"/>
                  </a:moveTo>
                  <a:lnTo>
                    <a:pt x="1135380" y="182880"/>
                  </a:lnTo>
                  <a:lnTo>
                    <a:pt x="1158240" y="1760220"/>
                  </a:lnTo>
                  <a:lnTo>
                    <a:pt x="68580" y="13944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BDEDF07E-26A3-47E3-B2FA-04E4C282DD1A}"/>
                </a:ext>
              </a:extLst>
            </p:cNvPr>
            <p:cNvSpPr/>
            <p:nvPr/>
          </p:nvSpPr>
          <p:spPr>
            <a:xfrm>
              <a:off x="9206865" y="2978875"/>
              <a:ext cx="1181735" cy="243687"/>
            </a:xfrm>
            <a:custGeom>
              <a:avLst/>
              <a:gdLst>
                <a:gd name="connsiteX0" fmla="*/ 0 w 2019300"/>
                <a:gd name="connsiteY0" fmla="*/ 198120 h 396240"/>
                <a:gd name="connsiteX1" fmla="*/ 960120 w 2019300"/>
                <a:gd name="connsiteY1" fmla="*/ 0 h 396240"/>
                <a:gd name="connsiteX2" fmla="*/ 2019300 w 2019300"/>
                <a:gd name="connsiteY2" fmla="*/ 129540 h 396240"/>
                <a:gd name="connsiteX3" fmla="*/ 1135380 w 2019300"/>
                <a:gd name="connsiteY3" fmla="*/ 396240 h 396240"/>
                <a:gd name="connsiteX4" fmla="*/ 0 w 2019300"/>
                <a:gd name="connsiteY4" fmla="*/ 198120 h 396240"/>
                <a:gd name="connsiteX0" fmla="*/ 0 w 2019300"/>
                <a:gd name="connsiteY0" fmla="*/ 198120 h 386715"/>
                <a:gd name="connsiteX1" fmla="*/ 960120 w 2019300"/>
                <a:gd name="connsiteY1" fmla="*/ 0 h 386715"/>
                <a:gd name="connsiteX2" fmla="*/ 2019300 w 2019300"/>
                <a:gd name="connsiteY2" fmla="*/ 129540 h 386715"/>
                <a:gd name="connsiteX3" fmla="*/ 1148080 w 2019300"/>
                <a:gd name="connsiteY3" fmla="*/ 386715 h 386715"/>
                <a:gd name="connsiteX4" fmla="*/ 0 w 2019300"/>
                <a:gd name="connsiteY4" fmla="*/ 198120 h 386715"/>
                <a:gd name="connsiteX0" fmla="*/ 0 w 2019300"/>
                <a:gd name="connsiteY0" fmla="*/ 233045 h 421640"/>
                <a:gd name="connsiteX1" fmla="*/ 969645 w 2019300"/>
                <a:gd name="connsiteY1" fmla="*/ 0 h 421640"/>
                <a:gd name="connsiteX2" fmla="*/ 2019300 w 2019300"/>
                <a:gd name="connsiteY2" fmla="*/ 164465 h 421640"/>
                <a:gd name="connsiteX3" fmla="*/ 1148080 w 2019300"/>
                <a:gd name="connsiteY3" fmla="*/ 421640 h 421640"/>
                <a:gd name="connsiteX4" fmla="*/ 0 w 2019300"/>
                <a:gd name="connsiteY4" fmla="*/ 233045 h 421640"/>
                <a:gd name="connsiteX0" fmla="*/ 0 w 2044700"/>
                <a:gd name="connsiteY0" fmla="*/ 233045 h 421640"/>
                <a:gd name="connsiteX1" fmla="*/ 969645 w 2044700"/>
                <a:gd name="connsiteY1" fmla="*/ 0 h 421640"/>
                <a:gd name="connsiteX2" fmla="*/ 2044700 w 2044700"/>
                <a:gd name="connsiteY2" fmla="*/ 151765 h 421640"/>
                <a:gd name="connsiteX3" fmla="*/ 1148080 w 2044700"/>
                <a:gd name="connsiteY3" fmla="*/ 421640 h 421640"/>
                <a:gd name="connsiteX4" fmla="*/ 0 w 2044700"/>
                <a:gd name="connsiteY4" fmla="*/ 233045 h 42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700" h="421640">
                  <a:moveTo>
                    <a:pt x="0" y="233045"/>
                  </a:moveTo>
                  <a:lnTo>
                    <a:pt x="969645" y="0"/>
                  </a:lnTo>
                  <a:lnTo>
                    <a:pt x="2044700" y="151765"/>
                  </a:lnTo>
                  <a:lnTo>
                    <a:pt x="1148080" y="421640"/>
                  </a:lnTo>
                  <a:lnTo>
                    <a:pt x="0" y="233045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8147BCA3-831B-4C6A-B43C-4C3229C5D85E}"/>
                </a:ext>
              </a:extLst>
            </p:cNvPr>
            <p:cNvSpPr/>
            <p:nvPr/>
          </p:nvSpPr>
          <p:spPr>
            <a:xfrm>
              <a:off x="9871134" y="3071360"/>
              <a:ext cx="515266" cy="1056956"/>
            </a:xfrm>
            <a:custGeom>
              <a:avLst/>
              <a:gdLst>
                <a:gd name="connsiteX0" fmla="*/ 0 w 891540"/>
                <a:gd name="connsiteY0" fmla="*/ 259080 h 1828800"/>
                <a:gd name="connsiteX1" fmla="*/ 891540 w 891540"/>
                <a:gd name="connsiteY1" fmla="*/ 0 h 1828800"/>
                <a:gd name="connsiteX2" fmla="*/ 891540 w 891540"/>
                <a:gd name="connsiteY2" fmla="*/ 1363980 h 1828800"/>
                <a:gd name="connsiteX3" fmla="*/ 22860 w 891540"/>
                <a:gd name="connsiteY3" fmla="*/ 1828800 h 1828800"/>
                <a:gd name="connsiteX4" fmla="*/ 0 w 891540"/>
                <a:gd name="connsiteY4" fmla="*/ 259080 h 1828800"/>
                <a:gd name="connsiteX0" fmla="*/ 0 w 891540"/>
                <a:gd name="connsiteY0" fmla="*/ 259080 h 1828800"/>
                <a:gd name="connsiteX1" fmla="*/ 891540 w 891540"/>
                <a:gd name="connsiteY1" fmla="*/ 0 h 1828800"/>
                <a:gd name="connsiteX2" fmla="*/ 875665 w 891540"/>
                <a:gd name="connsiteY2" fmla="*/ 1332230 h 1828800"/>
                <a:gd name="connsiteX3" fmla="*/ 22860 w 891540"/>
                <a:gd name="connsiteY3" fmla="*/ 1828800 h 1828800"/>
                <a:gd name="connsiteX4" fmla="*/ 0 w 891540"/>
                <a:gd name="connsiteY4" fmla="*/ 25908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540" h="1828800">
                  <a:moveTo>
                    <a:pt x="0" y="259080"/>
                  </a:moveTo>
                  <a:lnTo>
                    <a:pt x="891540" y="0"/>
                  </a:lnTo>
                  <a:lnTo>
                    <a:pt x="875665" y="1332230"/>
                  </a:lnTo>
                  <a:lnTo>
                    <a:pt x="22860" y="1828800"/>
                  </a:lnTo>
                  <a:lnTo>
                    <a:pt x="0" y="25908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44DC919-570D-4B46-9B5F-3CAC7F729223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2878929" y="2752728"/>
            <a:ext cx="2411731" cy="105410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41117306-788D-4FA8-9253-E22FABE5BDCA}"/>
              </a:ext>
            </a:extLst>
          </p:cNvPr>
          <p:cNvCxnSpPr>
            <a:cxnSpLocks/>
          </p:cNvCxnSpPr>
          <p:nvPr/>
        </p:nvCxnSpPr>
        <p:spPr>
          <a:xfrm flipV="1">
            <a:off x="7532818" y="2730500"/>
            <a:ext cx="0" cy="1955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9676E283-F668-41FC-BEEC-0C4E699947C1}"/>
              </a:ext>
            </a:extLst>
          </p:cNvPr>
          <p:cNvCxnSpPr>
            <a:cxnSpLocks/>
          </p:cNvCxnSpPr>
          <p:nvPr/>
        </p:nvCxnSpPr>
        <p:spPr>
          <a:xfrm>
            <a:off x="6457633" y="3590835"/>
            <a:ext cx="2216467" cy="4353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7C95F0DB-584F-43D1-8FD9-77A0412FE865}"/>
              </a:ext>
            </a:extLst>
          </p:cNvPr>
          <p:cNvCxnSpPr>
            <a:cxnSpLocks/>
          </p:cNvCxnSpPr>
          <p:nvPr/>
        </p:nvCxnSpPr>
        <p:spPr>
          <a:xfrm flipH="1">
            <a:off x="1706880" y="3576638"/>
            <a:ext cx="1869758" cy="576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BAA86832-3F75-4D16-8722-037DE684CBE5}"/>
                  </a:ext>
                </a:extLst>
              </p:cNvPr>
              <p:cNvSpPr txBox="1"/>
              <p:nvPr/>
            </p:nvSpPr>
            <p:spPr>
              <a:xfrm>
                <a:off x="3746499" y="1964680"/>
                <a:ext cx="1135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BAA86832-3F75-4D16-8722-037DE684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499" y="1964680"/>
                <a:ext cx="1135171" cy="461665"/>
              </a:xfrm>
              <a:prstGeom prst="rect">
                <a:avLst/>
              </a:prstGeom>
              <a:blipFill>
                <a:blip r:embed="rId3"/>
                <a:stretch>
                  <a:fillRect l="-4301" r="-3763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93CB6F10-FB06-4CB3-95DD-0FA8B5B4988B}"/>
                  </a:ext>
                </a:extLst>
              </p:cNvPr>
              <p:cNvSpPr txBox="1"/>
              <p:nvPr/>
            </p:nvSpPr>
            <p:spPr>
              <a:xfrm>
                <a:off x="5154612" y="1663701"/>
                <a:ext cx="1754187" cy="794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93CB6F10-FB06-4CB3-95DD-0FA8B5B49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12" y="1663701"/>
                <a:ext cx="1754187" cy="7944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13064A6E-B0AA-4AB5-B3F1-5231846BB34C}"/>
              </a:ext>
            </a:extLst>
          </p:cNvPr>
          <p:cNvSpPr/>
          <p:nvPr/>
        </p:nvSpPr>
        <p:spPr>
          <a:xfrm>
            <a:off x="3903645" y="2444750"/>
            <a:ext cx="360380" cy="895350"/>
          </a:xfrm>
          <a:custGeom>
            <a:avLst/>
            <a:gdLst>
              <a:gd name="connsiteX0" fmla="*/ 23830 w 338155"/>
              <a:gd name="connsiteY0" fmla="*/ 838200 h 838200"/>
              <a:gd name="connsiteX1" fmla="*/ 23830 w 338155"/>
              <a:gd name="connsiteY1" fmla="*/ 409575 h 838200"/>
              <a:gd name="connsiteX2" fmla="*/ 271480 w 338155"/>
              <a:gd name="connsiteY2" fmla="*/ 209550 h 838200"/>
              <a:gd name="connsiteX3" fmla="*/ 338155 w 338155"/>
              <a:gd name="connsiteY3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155" h="838200">
                <a:moveTo>
                  <a:pt x="23830" y="838200"/>
                </a:moveTo>
                <a:cubicBezTo>
                  <a:pt x="3192" y="676275"/>
                  <a:pt x="-17445" y="514350"/>
                  <a:pt x="23830" y="409575"/>
                </a:cubicBezTo>
                <a:cubicBezTo>
                  <a:pt x="65105" y="304800"/>
                  <a:pt x="219093" y="277812"/>
                  <a:pt x="271480" y="209550"/>
                </a:cubicBezTo>
                <a:cubicBezTo>
                  <a:pt x="323867" y="141288"/>
                  <a:pt x="331011" y="70644"/>
                  <a:pt x="338155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A58F3770-BC73-4787-B551-AF1866D1B93A}"/>
              </a:ext>
            </a:extLst>
          </p:cNvPr>
          <p:cNvSpPr/>
          <p:nvPr/>
        </p:nvSpPr>
        <p:spPr>
          <a:xfrm>
            <a:off x="5286375" y="2533650"/>
            <a:ext cx="488950" cy="209550"/>
          </a:xfrm>
          <a:custGeom>
            <a:avLst/>
            <a:gdLst>
              <a:gd name="connsiteX0" fmla="*/ 0 w 488950"/>
              <a:gd name="connsiteY0" fmla="*/ 209550 h 209550"/>
              <a:gd name="connsiteX1" fmla="*/ 400050 w 488950"/>
              <a:gd name="connsiteY1" fmla="*/ 152400 h 209550"/>
              <a:gd name="connsiteX2" fmla="*/ 488950 w 48895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" h="209550">
                <a:moveTo>
                  <a:pt x="0" y="209550"/>
                </a:moveTo>
                <a:cubicBezTo>
                  <a:pt x="159279" y="198437"/>
                  <a:pt x="318558" y="187325"/>
                  <a:pt x="400050" y="152400"/>
                </a:cubicBezTo>
                <a:cubicBezTo>
                  <a:pt x="481542" y="117475"/>
                  <a:pt x="485246" y="58737"/>
                  <a:pt x="48895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2EA6B7F1-368A-48F5-8428-EAB8887D047E}"/>
                  </a:ext>
                </a:extLst>
              </p:cNvPr>
              <p:cNvSpPr txBox="1"/>
              <p:nvPr/>
            </p:nvSpPr>
            <p:spPr>
              <a:xfrm>
                <a:off x="8319979" y="2028180"/>
                <a:ext cx="1135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2EA6B7F1-368A-48F5-8428-EAB8887D0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979" y="2028180"/>
                <a:ext cx="1135171" cy="461665"/>
              </a:xfrm>
              <a:prstGeom prst="rect">
                <a:avLst/>
              </a:prstGeom>
              <a:blipFill>
                <a:blip r:embed="rId5"/>
                <a:stretch>
                  <a:fillRect l="-4301" r="-3763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A34A27D4-723D-4319-AB64-5FAB32134047}"/>
                  </a:ext>
                </a:extLst>
              </p:cNvPr>
              <p:cNvSpPr txBox="1"/>
              <p:nvPr/>
            </p:nvSpPr>
            <p:spPr>
              <a:xfrm>
                <a:off x="9455150" y="2028180"/>
                <a:ext cx="1754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A34A27D4-723D-4319-AB64-5FAB3213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150" y="2028180"/>
                <a:ext cx="1754187" cy="461665"/>
              </a:xfrm>
              <a:prstGeom prst="rect">
                <a:avLst/>
              </a:prstGeom>
              <a:blipFill>
                <a:blip r:embed="rId6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任意多边形: 形状 153">
            <a:extLst>
              <a:ext uri="{FF2B5EF4-FFF2-40B4-BE49-F238E27FC236}">
                <a16:creationId xmlns:a16="http://schemas.microsoft.com/office/drawing/2014/main" id="{7B665A61-E551-4608-BB11-AFA878FA3E4B}"/>
              </a:ext>
            </a:extLst>
          </p:cNvPr>
          <p:cNvSpPr/>
          <p:nvPr/>
        </p:nvSpPr>
        <p:spPr>
          <a:xfrm>
            <a:off x="8583595" y="2505075"/>
            <a:ext cx="360380" cy="806450"/>
          </a:xfrm>
          <a:custGeom>
            <a:avLst/>
            <a:gdLst>
              <a:gd name="connsiteX0" fmla="*/ 23830 w 338155"/>
              <a:gd name="connsiteY0" fmla="*/ 838200 h 838200"/>
              <a:gd name="connsiteX1" fmla="*/ 23830 w 338155"/>
              <a:gd name="connsiteY1" fmla="*/ 409575 h 838200"/>
              <a:gd name="connsiteX2" fmla="*/ 271480 w 338155"/>
              <a:gd name="connsiteY2" fmla="*/ 209550 h 838200"/>
              <a:gd name="connsiteX3" fmla="*/ 338155 w 338155"/>
              <a:gd name="connsiteY3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155" h="838200">
                <a:moveTo>
                  <a:pt x="23830" y="838200"/>
                </a:moveTo>
                <a:cubicBezTo>
                  <a:pt x="3192" y="676275"/>
                  <a:pt x="-17445" y="514350"/>
                  <a:pt x="23830" y="409575"/>
                </a:cubicBezTo>
                <a:cubicBezTo>
                  <a:pt x="65105" y="304800"/>
                  <a:pt x="219093" y="277812"/>
                  <a:pt x="271480" y="209550"/>
                </a:cubicBezTo>
                <a:cubicBezTo>
                  <a:pt x="323867" y="141288"/>
                  <a:pt x="331011" y="70644"/>
                  <a:pt x="338155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任意多边形: 形状 154">
            <a:extLst>
              <a:ext uri="{FF2B5EF4-FFF2-40B4-BE49-F238E27FC236}">
                <a16:creationId xmlns:a16="http://schemas.microsoft.com/office/drawing/2014/main" id="{8F6EE157-D568-40AA-92EB-0AA657E3015F}"/>
              </a:ext>
            </a:extLst>
          </p:cNvPr>
          <p:cNvSpPr/>
          <p:nvPr/>
        </p:nvSpPr>
        <p:spPr>
          <a:xfrm>
            <a:off x="9169400" y="2590800"/>
            <a:ext cx="774700" cy="609600"/>
          </a:xfrm>
          <a:custGeom>
            <a:avLst/>
            <a:gdLst>
              <a:gd name="connsiteX0" fmla="*/ 0 w 488950"/>
              <a:gd name="connsiteY0" fmla="*/ 209550 h 209550"/>
              <a:gd name="connsiteX1" fmla="*/ 400050 w 488950"/>
              <a:gd name="connsiteY1" fmla="*/ 152400 h 209550"/>
              <a:gd name="connsiteX2" fmla="*/ 488950 w 48895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" h="209550">
                <a:moveTo>
                  <a:pt x="0" y="209550"/>
                </a:moveTo>
                <a:cubicBezTo>
                  <a:pt x="159279" y="198437"/>
                  <a:pt x="318558" y="187325"/>
                  <a:pt x="400050" y="152400"/>
                </a:cubicBezTo>
                <a:cubicBezTo>
                  <a:pt x="481542" y="117475"/>
                  <a:pt x="485246" y="58737"/>
                  <a:pt x="48895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CDD0201B-5DC7-46D4-95DA-BD0869FCEAA4}"/>
                  </a:ext>
                </a:extLst>
              </p:cNvPr>
              <p:cNvSpPr txBox="1"/>
              <p:nvPr/>
            </p:nvSpPr>
            <p:spPr>
              <a:xfrm>
                <a:off x="12674599" y="2195513"/>
                <a:ext cx="1135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(1,1,1)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CDD0201B-5DC7-46D4-95DA-BD0869FCE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4599" y="2195513"/>
                <a:ext cx="1135171" cy="461665"/>
              </a:xfrm>
              <a:prstGeom prst="rect">
                <a:avLst/>
              </a:prstGeom>
              <a:blipFill>
                <a:blip r:embed="rId7"/>
                <a:stretch>
                  <a:fillRect l="-1075" r="-2151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AEB8B978-7097-4295-A088-0F0BBAF0B13B}"/>
                  </a:ext>
                </a:extLst>
              </p:cNvPr>
              <p:cNvSpPr txBox="1"/>
              <p:nvPr/>
            </p:nvSpPr>
            <p:spPr>
              <a:xfrm>
                <a:off x="13695362" y="2195513"/>
                <a:ext cx="1754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(1,1,−1)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AEB8B978-7097-4295-A088-0F0BBAF0B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5362" y="2195513"/>
                <a:ext cx="1754187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62463C6F-4798-4DA8-B6EE-CAB2DB1797EC}"/>
              </a:ext>
            </a:extLst>
          </p:cNvPr>
          <p:cNvSpPr/>
          <p:nvPr/>
        </p:nvSpPr>
        <p:spPr>
          <a:xfrm>
            <a:off x="12477750" y="2800350"/>
            <a:ext cx="2006600" cy="692150"/>
          </a:xfrm>
          <a:custGeom>
            <a:avLst/>
            <a:gdLst>
              <a:gd name="connsiteX0" fmla="*/ 0 w 488950"/>
              <a:gd name="connsiteY0" fmla="*/ 209550 h 209550"/>
              <a:gd name="connsiteX1" fmla="*/ 400050 w 488950"/>
              <a:gd name="connsiteY1" fmla="*/ 152400 h 209550"/>
              <a:gd name="connsiteX2" fmla="*/ 488950 w 48895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" h="209550">
                <a:moveTo>
                  <a:pt x="0" y="209550"/>
                </a:moveTo>
                <a:cubicBezTo>
                  <a:pt x="159279" y="198437"/>
                  <a:pt x="318558" y="187325"/>
                  <a:pt x="400050" y="152400"/>
                </a:cubicBezTo>
                <a:cubicBezTo>
                  <a:pt x="481542" y="117475"/>
                  <a:pt x="485246" y="58737"/>
                  <a:pt x="48895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任意多边形: 形状 137">
            <a:extLst>
              <a:ext uri="{FF2B5EF4-FFF2-40B4-BE49-F238E27FC236}">
                <a16:creationId xmlns:a16="http://schemas.microsoft.com/office/drawing/2014/main" id="{A8D3FDB4-CA29-405F-9000-AE06EAF348FD}"/>
              </a:ext>
            </a:extLst>
          </p:cNvPr>
          <p:cNvSpPr/>
          <p:nvPr/>
        </p:nvSpPr>
        <p:spPr>
          <a:xfrm>
            <a:off x="12147550" y="2740025"/>
            <a:ext cx="1057275" cy="847725"/>
          </a:xfrm>
          <a:custGeom>
            <a:avLst/>
            <a:gdLst>
              <a:gd name="connsiteX0" fmla="*/ 0 w 1057275"/>
              <a:gd name="connsiteY0" fmla="*/ 847725 h 847725"/>
              <a:gd name="connsiteX1" fmla="*/ 323850 w 1057275"/>
              <a:gd name="connsiteY1" fmla="*/ 438150 h 847725"/>
              <a:gd name="connsiteX2" fmla="*/ 904875 w 1057275"/>
              <a:gd name="connsiteY2" fmla="*/ 346075 h 847725"/>
              <a:gd name="connsiteX3" fmla="*/ 1057275 w 1057275"/>
              <a:gd name="connsiteY3" fmla="*/ 0 h 8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7275" h="847725">
                <a:moveTo>
                  <a:pt x="0" y="847725"/>
                </a:moveTo>
                <a:cubicBezTo>
                  <a:pt x="86519" y="684741"/>
                  <a:pt x="173038" y="521758"/>
                  <a:pt x="323850" y="438150"/>
                </a:cubicBezTo>
                <a:cubicBezTo>
                  <a:pt x="474663" y="354542"/>
                  <a:pt x="782638" y="419100"/>
                  <a:pt x="904875" y="346075"/>
                </a:cubicBezTo>
                <a:cubicBezTo>
                  <a:pt x="1027113" y="273050"/>
                  <a:pt x="1042194" y="136525"/>
                  <a:pt x="1057275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箭头: 上弧形 142">
            <a:extLst>
              <a:ext uri="{FF2B5EF4-FFF2-40B4-BE49-F238E27FC236}">
                <a16:creationId xmlns:a16="http://schemas.microsoft.com/office/drawing/2014/main" id="{A2D6775B-B85D-4204-ACFB-99BD87462A85}"/>
              </a:ext>
            </a:extLst>
          </p:cNvPr>
          <p:cNvSpPr/>
          <p:nvPr/>
        </p:nvSpPr>
        <p:spPr>
          <a:xfrm flipV="1">
            <a:off x="5208247" y="4389916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5" name="箭头: 上弧形 164">
            <a:extLst>
              <a:ext uri="{FF2B5EF4-FFF2-40B4-BE49-F238E27FC236}">
                <a16:creationId xmlns:a16="http://schemas.microsoft.com/office/drawing/2014/main" id="{2E07D1E1-4979-41ED-B360-2302E8AC9644}"/>
              </a:ext>
            </a:extLst>
          </p:cNvPr>
          <p:cNvSpPr/>
          <p:nvPr/>
        </p:nvSpPr>
        <p:spPr>
          <a:xfrm flipV="1">
            <a:off x="9551647" y="4389916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24F7340D-41D1-4931-9653-42AC0BFA58C2}"/>
                  </a:ext>
                </a:extLst>
              </p:cNvPr>
              <p:cNvSpPr txBox="1"/>
              <p:nvPr/>
            </p:nvSpPr>
            <p:spPr>
              <a:xfrm>
                <a:off x="5490482" y="4826000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24F7340D-41D1-4931-9653-42AC0BFA5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482" y="4826000"/>
                <a:ext cx="981075" cy="461665"/>
              </a:xfrm>
              <a:prstGeom prst="rect">
                <a:avLst/>
              </a:prstGeom>
              <a:blipFill>
                <a:blip r:embed="rId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C92FA300-55D7-4D47-AF5C-63D60FFAB93E}"/>
                  </a:ext>
                </a:extLst>
              </p:cNvPr>
              <p:cNvSpPr txBox="1"/>
              <p:nvPr/>
            </p:nvSpPr>
            <p:spPr>
              <a:xfrm>
                <a:off x="9807938" y="4826000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C92FA300-55D7-4D47-AF5C-63D60FFA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938" y="4826000"/>
                <a:ext cx="981075" cy="461665"/>
              </a:xfrm>
              <a:prstGeom prst="rect">
                <a:avLst/>
              </a:prstGeom>
              <a:blipFill>
                <a:blip r:embed="rId10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69268B8E-1736-4A3E-BAD2-4F09C2999103}"/>
              </a:ext>
            </a:extLst>
          </p:cNvPr>
          <p:cNvCxnSpPr>
            <a:cxnSpLocks/>
          </p:cNvCxnSpPr>
          <p:nvPr/>
        </p:nvCxnSpPr>
        <p:spPr>
          <a:xfrm flipH="1">
            <a:off x="6364605" y="3576638"/>
            <a:ext cx="1869758" cy="576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文本框 184">
            <a:extLst>
              <a:ext uri="{FF2B5EF4-FFF2-40B4-BE49-F238E27FC236}">
                <a16:creationId xmlns:a16="http://schemas.microsoft.com/office/drawing/2014/main" id="{21F84AD2-E1FA-426D-A534-132CF6083D37}"/>
              </a:ext>
            </a:extLst>
          </p:cNvPr>
          <p:cNvSpPr txBox="1"/>
          <p:nvPr/>
        </p:nvSpPr>
        <p:spPr>
          <a:xfrm>
            <a:off x="8278336" y="125285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像平面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3A20FBAC-37A9-4DDD-859D-426D20D15BFC}"/>
              </a:ext>
            </a:extLst>
          </p:cNvPr>
          <p:cNvSpPr txBox="1"/>
          <p:nvPr/>
        </p:nvSpPr>
        <p:spPr>
          <a:xfrm>
            <a:off x="5451316" y="125285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像平面</a:t>
            </a: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4AFC538E-D1B9-4A30-969F-40E2CC79312E}"/>
              </a:ext>
            </a:extLst>
          </p:cNvPr>
          <p:cNvSpPr txBox="1"/>
          <p:nvPr/>
        </p:nvSpPr>
        <p:spPr>
          <a:xfrm>
            <a:off x="11280616" y="125285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物平面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863A721D-257E-4C7A-8C96-6A7DD4E68846}"/>
                  </a:ext>
                </a:extLst>
              </p:cNvPr>
              <p:cNvSpPr txBox="1"/>
              <p:nvPr/>
            </p:nvSpPr>
            <p:spPr>
              <a:xfrm>
                <a:off x="1349138" y="3877873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863A721D-257E-4C7A-8C96-6A7DD4E68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38" y="3877873"/>
                <a:ext cx="34290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BDBA76C9-D62D-4D34-8328-B41EB2B28307}"/>
                  </a:ext>
                </a:extLst>
              </p:cNvPr>
              <p:cNvSpPr txBox="1"/>
              <p:nvPr/>
            </p:nvSpPr>
            <p:spPr>
              <a:xfrm>
                <a:off x="2441338" y="1964680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BDBA76C9-D62D-4D34-8328-B41EB2B28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338" y="1964680"/>
                <a:ext cx="342900" cy="461665"/>
              </a:xfrm>
              <a:prstGeom prst="rect">
                <a:avLst/>
              </a:prstGeom>
              <a:blipFill>
                <a:blip r:embed="rId12"/>
                <a:stretch>
                  <a:fillRect l="-5263" r="-7018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EFD13189-FE42-4BE9-9DD1-2B05105B28FB}"/>
                  </a:ext>
                </a:extLst>
              </p:cNvPr>
              <p:cNvSpPr txBox="1"/>
              <p:nvPr/>
            </p:nvSpPr>
            <p:spPr>
              <a:xfrm>
                <a:off x="4232038" y="4110335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EFD13189-FE42-4BE9-9DD1-2B05105B2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038" y="4110335"/>
                <a:ext cx="3429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054E17CB-3540-4D30-B014-309947443070}"/>
                  </a:ext>
                </a:extLst>
              </p:cNvPr>
              <p:cNvSpPr txBox="1"/>
              <p:nvPr/>
            </p:nvSpPr>
            <p:spPr>
              <a:xfrm>
                <a:off x="6010038" y="3877873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054E17CB-3540-4D30-B014-309947443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038" y="3877873"/>
                <a:ext cx="342900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206CF887-1A67-4B54-9C93-9F835AEC86F1}"/>
                  </a:ext>
                </a:extLst>
              </p:cNvPr>
              <p:cNvSpPr txBox="1"/>
              <p:nvPr/>
            </p:nvSpPr>
            <p:spPr>
              <a:xfrm>
                <a:off x="7089538" y="2459980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206CF887-1A67-4B54-9C93-9F835AEC8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538" y="2459980"/>
                <a:ext cx="342900" cy="461665"/>
              </a:xfrm>
              <a:prstGeom prst="rect">
                <a:avLst/>
              </a:prstGeom>
              <a:blipFill>
                <a:blip r:embed="rId15"/>
                <a:stretch>
                  <a:fillRect l="-5357" r="-8929"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C5357CD0-EC53-44EC-9C4F-E827D23898A3}"/>
                  </a:ext>
                </a:extLst>
              </p:cNvPr>
              <p:cNvSpPr txBox="1"/>
              <p:nvPr/>
            </p:nvSpPr>
            <p:spPr>
              <a:xfrm>
                <a:off x="8397638" y="3945235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C5357CD0-EC53-44EC-9C4F-E827D2389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638" y="3945235"/>
                <a:ext cx="34290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DDD10C9-44DB-48EA-8E71-37572355AB35}"/>
                  </a:ext>
                </a:extLst>
              </p:cNvPr>
              <p:cNvSpPr txBox="1"/>
              <p:nvPr/>
            </p:nvSpPr>
            <p:spPr>
              <a:xfrm>
                <a:off x="10747138" y="3877873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DDD10C9-44DB-48EA-8E71-37572355A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138" y="3877873"/>
                <a:ext cx="3429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0BB302A5-DA07-4305-A05C-C69EE224C9DB}"/>
                  </a:ext>
                </a:extLst>
              </p:cNvPr>
              <p:cNvSpPr txBox="1"/>
              <p:nvPr/>
            </p:nvSpPr>
            <p:spPr>
              <a:xfrm>
                <a:off x="11737738" y="2447280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0BB302A5-DA07-4305-A05C-C69EE22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7738" y="2447280"/>
                <a:ext cx="342900" cy="461665"/>
              </a:xfrm>
              <a:prstGeom prst="rect">
                <a:avLst/>
              </a:prstGeom>
              <a:blipFill>
                <a:blip r:embed="rId18"/>
                <a:stretch>
                  <a:fillRect l="-5263" r="-7018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6B1F0E5F-6EFA-471B-ADA8-3D7A15A0AEBB}"/>
                  </a:ext>
                </a:extLst>
              </p:cNvPr>
              <p:cNvSpPr txBox="1"/>
              <p:nvPr/>
            </p:nvSpPr>
            <p:spPr>
              <a:xfrm>
                <a:off x="12868038" y="3945235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6B1F0E5F-6EFA-471B-ADA8-3D7A15A0A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8038" y="3945235"/>
                <a:ext cx="342900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FFBD7556-3E9C-40EF-B62E-6EA622DE119F}"/>
              </a:ext>
            </a:extLst>
          </p:cNvPr>
          <p:cNvGrpSpPr/>
          <p:nvPr/>
        </p:nvGrpSpPr>
        <p:grpSpPr>
          <a:xfrm>
            <a:off x="4846440" y="15411659"/>
            <a:ext cx="6291421" cy="3738265"/>
            <a:chOff x="5733178" y="13415573"/>
            <a:chExt cx="6291421" cy="3738265"/>
          </a:xfrm>
        </p:grpSpPr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F173088D-3DA7-4F2B-82DA-30CF227B39FD}"/>
                </a:ext>
              </a:extLst>
            </p:cNvPr>
            <p:cNvSpPr/>
            <p:nvPr/>
          </p:nvSpPr>
          <p:spPr>
            <a:xfrm>
              <a:off x="8314929" y="13465738"/>
              <a:ext cx="3048000" cy="3200400"/>
            </a:xfrm>
            <a:custGeom>
              <a:avLst/>
              <a:gdLst>
                <a:gd name="connsiteX0" fmla="*/ 30480 w 3048000"/>
                <a:gd name="connsiteY0" fmla="*/ 1089660 h 3200400"/>
                <a:gd name="connsiteX1" fmla="*/ 3025140 w 3048000"/>
                <a:gd name="connsiteY1" fmla="*/ 0 h 3200400"/>
                <a:gd name="connsiteX2" fmla="*/ 3048000 w 3048000"/>
                <a:gd name="connsiteY2" fmla="*/ 3200400 h 3200400"/>
                <a:gd name="connsiteX3" fmla="*/ 0 w 3048000"/>
                <a:gd name="connsiteY3" fmla="*/ 2095500 h 3200400"/>
                <a:gd name="connsiteX4" fmla="*/ 30480 w 3048000"/>
                <a:gd name="connsiteY4" fmla="*/ 1089660 h 32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0" h="3200400">
                  <a:moveTo>
                    <a:pt x="30480" y="1089660"/>
                  </a:moveTo>
                  <a:lnTo>
                    <a:pt x="3025140" y="0"/>
                  </a:lnTo>
                  <a:lnTo>
                    <a:pt x="3048000" y="3200400"/>
                  </a:lnTo>
                  <a:lnTo>
                    <a:pt x="0" y="2095500"/>
                  </a:lnTo>
                  <a:lnTo>
                    <a:pt x="30480" y="108966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98D2BD55-462D-4DDE-AC86-0FCA20F7C3CA}"/>
                </a:ext>
              </a:extLst>
            </p:cNvPr>
            <p:cNvSpPr/>
            <p:nvPr/>
          </p:nvSpPr>
          <p:spPr>
            <a:xfrm>
              <a:off x="8360649" y="14517298"/>
              <a:ext cx="2990850" cy="1038225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1" name="直接箭头连接符 170">
              <a:extLst>
                <a:ext uri="{FF2B5EF4-FFF2-40B4-BE49-F238E27FC236}">
                  <a16:creationId xmlns:a16="http://schemas.microsoft.com/office/drawing/2014/main" id="{2F7DDDC6-455D-498F-8D8A-4511E8E23BDA}"/>
                </a:ext>
              </a:extLst>
            </p:cNvPr>
            <p:cNvCxnSpPr>
              <a:cxnSpLocks/>
            </p:cNvCxnSpPr>
            <p:nvPr/>
          </p:nvCxnSpPr>
          <p:spPr>
            <a:xfrm>
              <a:off x="5844462" y="15048489"/>
              <a:ext cx="618013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BE131435-1A2E-472D-8FCC-DD5D0112BCF2}"/>
                </a:ext>
              </a:extLst>
            </p:cNvPr>
            <p:cNvCxnSpPr>
              <a:cxnSpLocks/>
            </p:cNvCxnSpPr>
            <p:nvPr/>
          </p:nvCxnSpPr>
          <p:spPr>
            <a:xfrm>
              <a:off x="6966928" y="15059135"/>
              <a:ext cx="4396306" cy="16001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箭头连接符 172">
              <a:extLst>
                <a:ext uri="{FF2B5EF4-FFF2-40B4-BE49-F238E27FC236}">
                  <a16:creationId xmlns:a16="http://schemas.microsoft.com/office/drawing/2014/main" id="{9900930E-1702-4B88-902C-8A850B998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7957" y="13445338"/>
              <a:ext cx="4395277" cy="15997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箭头: 下 183">
              <a:extLst>
                <a:ext uri="{FF2B5EF4-FFF2-40B4-BE49-F238E27FC236}">
                  <a16:creationId xmlns:a16="http://schemas.microsoft.com/office/drawing/2014/main" id="{8924BA1D-0F29-4112-B161-75FB3B720228}"/>
                </a:ext>
              </a:extLst>
            </p:cNvPr>
            <p:cNvSpPr/>
            <p:nvPr/>
          </p:nvSpPr>
          <p:spPr>
            <a:xfrm flipV="1">
              <a:off x="8270954" y="14553017"/>
              <a:ext cx="127743" cy="997744"/>
            </a:xfrm>
            <a:prstGeom prst="downArrow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左中括号 187">
              <a:extLst>
                <a:ext uri="{FF2B5EF4-FFF2-40B4-BE49-F238E27FC236}">
                  <a16:creationId xmlns:a16="http://schemas.microsoft.com/office/drawing/2014/main" id="{4374EDEC-41BB-4A35-9978-F6C3E2D98FA0}"/>
                </a:ext>
              </a:extLst>
            </p:cNvPr>
            <p:cNvSpPr/>
            <p:nvPr/>
          </p:nvSpPr>
          <p:spPr>
            <a:xfrm rot="16200000" flipH="1">
              <a:off x="7623216" y="13704452"/>
              <a:ext cx="72000" cy="1340330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左中括号 188">
              <a:extLst>
                <a:ext uri="{FF2B5EF4-FFF2-40B4-BE49-F238E27FC236}">
                  <a16:creationId xmlns:a16="http://schemas.microsoft.com/office/drawing/2014/main" id="{057976C5-E032-47E0-8A9E-E64C27265FD4}"/>
                </a:ext>
              </a:extLst>
            </p:cNvPr>
            <p:cNvSpPr/>
            <p:nvPr/>
          </p:nvSpPr>
          <p:spPr>
            <a:xfrm rot="5400000" flipV="1">
              <a:off x="8232219" y="12691199"/>
              <a:ext cx="72000" cy="2565956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EDEF8F26-8315-445F-9CB2-87A4E8042C62}"/>
                    </a:ext>
                  </a:extLst>
                </p:cNvPr>
                <p:cNvSpPr txBox="1"/>
                <p:nvPr/>
              </p:nvSpPr>
              <p:spPr>
                <a:xfrm>
                  <a:off x="7535308" y="1389182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EDEF8F26-8315-445F-9CB2-87A4E8042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308" y="13891823"/>
                  <a:ext cx="342900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69D412A8-60E9-4BE4-8294-C3CC117CF03A}"/>
                    </a:ext>
                  </a:extLst>
                </p:cNvPr>
                <p:cNvSpPr txBox="1"/>
                <p:nvPr/>
              </p:nvSpPr>
              <p:spPr>
                <a:xfrm>
                  <a:off x="8118238" y="1350701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69D412A8-60E9-4BE4-8294-C3CC117CF0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8238" y="13507013"/>
                  <a:ext cx="342900" cy="46166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箭头: 下 195">
              <a:extLst>
                <a:ext uri="{FF2B5EF4-FFF2-40B4-BE49-F238E27FC236}">
                  <a16:creationId xmlns:a16="http://schemas.microsoft.com/office/drawing/2014/main" id="{83D9C192-CEA3-4EFD-AB26-DE3CC1CA4725}"/>
                </a:ext>
              </a:extLst>
            </p:cNvPr>
            <p:cNvSpPr/>
            <p:nvPr/>
          </p:nvSpPr>
          <p:spPr>
            <a:xfrm flipV="1">
              <a:off x="11296094" y="13445734"/>
              <a:ext cx="127743" cy="3205163"/>
            </a:xfrm>
            <a:prstGeom prst="downArrow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1" name="直接箭头连接符 200">
              <a:extLst>
                <a:ext uri="{FF2B5EF4-FFF2-40B4-BE49-F238E27FC236}">
                  <a16:creationId xmlns:a16="http://schemas.microsoft.com/office/drawing/2014/main" id="{5D4BABF9-0EF1-4B69-9944-F6A94194352A}"/>
                </a:ext>
              </a:extLst>
            </p:cNvPr>
            <p:cNvCxnSpPr>
              <a:cxnSpLocks/>
            </p:cNvCxnSpPr>
            <p:nvPr/>
          </p:nvCxnSpPr>
          <p:spPr>
            <a:xfrm>
              <a:off x="6987462" y="13543539"/>
              <a:ext cx="0" cy="291685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CDFE9160-C3CE-405E-BD72-A9E9538DC40B}"/>
                    </a:ext>
                  </a:extLst>
                </p:cNvPr>
                <p:cNvSpPr txBox="1"/>
                <p:nvPr/>
              </p:nvSpPr>
              <p:spPr>
                <a:xfrm>
                  <a:off x="6502798" y="1341557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CDFE9160-C3CE-405E-BD72-A9E9538DC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2798" y="13415573"/>
                  <a:ext cx="342900" cy="461665"/>
                </a:xfrm>
                <a:prstGeom prst="rect">
                  <a:avLst/>
                </a:prstGeom>
                <a:blipFill>
                  <a:blip r:embed="rId22"/>
                  <a:stretch>
                    <a:fillRect l="-5263" r="-7018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E1191BC9-2F43-43C0-A079-C0EA63FBCC46}"/>
                    </a:ext>
                  </a:extLst>
                </p:cNvPr>
                <p:cNvSpPr txBox="1"/>
                <p:nvPr/>
              </p:nvSpPr>
              <p:spPr>
                <a:xfrm>
                  <a:off x="5733178" y="1510721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E1191BC9-2F43-43C0-A079-C0EA63FBCC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178" y="15107213"/>
                  <a:ext cx="342900" cy="46166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56B9DB89-A81B-4989-9C30-EA85E6336FA4}"/>
                    </a:ext>
                  </a:extLst>
                </p:cNvPr>
                <p:cNvSpPr txBox="1"/>
                <p:nvPr/>
              </p:nvSpPr>
              <p:spPr>
                <a:xfrm>
                  <a:off x="8144908" y="1669217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56B9DB89-A81B-4989-9C30-EA85E6336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4908" y="16692173"/>
                  <a:ext cx="342900" cy="46166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4B016958-B29E-46A7-AFBA-BC818EB2CC8B}"/>
                    </a:ext>
                  </a:extLst>
                </p:cNvPr>
                <p:cNvSpPr txBox="1"/>
                <p:nvPr/>
              </p:nvSpPr>
              <p:spPr>
                <a:xfrm>
                  <a:off x="11183383" y="1669217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4B016958-B29E-46A7-AFBA-BC818EB2CC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383" y="16692173"/>
                  <a:ext cx="342900" cy="461665"/>
                </a:xfrm>
                <a:prstGeom prst="rect">
                  <a:avLst/>
                </a:prstGeom>
                <a:blipFill>
                  <a:blip r:embed="rId25"/>
                  <a:stretch>
                    <a:fillRect l="-14286" r="-17857"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3" name="直接箭头连接符 222">
              <a:extLst>
                <a:ext uri="{FF2B5EF4-FFF2-40B4-BE49-F238E27FC236}">
                  <a16:creationId xmlns:a16="http://schemas.microsoft.com/office/drawing/2014/main" id="{ED1F87D9-CA19-469B-88AD-84C47628286C}"/>
                </a:ext>
              </a:extLst>
            </p:cNvPr>
            <p:cNvCxnSpPr>
              <a:cxnSpLocks/>
              <a:stCxn id="184" idx="2"/>
              <a:endCxn id="196" idx="2"/>
            </p:cNvCxnSpPr>
            <p:nvPr/>
          </p:nvCxnSpPr>
          <p:spPr>
            <a:xfrm flipV="1">
              <a:off x="8334826" y="13445734"/>
              <a:ext cx="3025140" cy="1107283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箭头连接符 225">
              <a:extLst>
                <a:ext uri="{FF2B5EF4-FFF2-40B4-BE49-F238E27FC236}">
                  <a16:creationId xmlns:a16="http://schemas.microsoft.com/office/drawing/2014/main" id="{C7B97C05-D45F-49E7-A292-A902DF45465E}"/>
                </a:ext>
              </a:extLst>
            </p:cNvPr>
            <p:cNvCxnSpPr>
              <a:cxnSpLocks/>
              <a:stCxn id="163" idx="3"/>
            </p:cNvCxnSpPr>
            <p:nvPr/>
          </p:nvCxnSpPr>
          <p:spPr>
            <a:xfrm>
              <a:off x="8314929" y="15561238"/>
              <a:ext cx="3057921" cy="1093225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箭头连接符 228">
              <a:extLst>
                <a:ext uri="{FF2B5EF4-FFF2-40B4-BE49-F238E27FC236}">
                  <a16:creationId xmlns:a16="http://schemas.microsoft.com/office/drawing/2014/main" id="{F79F7CEF-3A55-4DD3-9811-F9E49466E6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3900" y="14530386"/>
              <a:ext cx="3014663" cy="1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箭头连接符 231">
              <a:extLst>
                <a:ext uri="{FF2B5EF4-FFF2-40B4-BE49-F238E27FC236}">
                  <a16:creationId xmlns:a16="http://schemas.microsoft.com/office/drawing/2014/main" id="{91861E18-5FD4-4688-80AE-413D3911CB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3900" y="15540036"/>
              <a:ext cx="3014663" cy="1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左中括号 189">
              <a:extLst>
                <a:ext uri="{FF2B5EF4-FFF2-40B4-BE49-F238E27FC236}">
                  <a16:creationId xmlns:a16="http://schemas.microsoft.com/office/drawing/2014/main" id="{5BED6065-7A7F-4ABF-A052-5FD415EEA552}"/>
                </a:ext>
              </a:extLst>
            </p:cNvPr>
            <p:cNvSpPr/>
            <p:nvPr/>
          </p:nvSpPr>
          <p:spPr>
            <a:xfrm flipV="1">
              <a:off x="9390337" y="14099380"/>
              <a:ext cx="72000" cy="925916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3A326D12-60FA-4C23-B496-523C2A319525}"/>
                    </a:ext>
                  </a:extLst>
                </p:cNvPr>
                <p:cNvSpPr txBox="1"/>
                <p:nvPr/>
              </p:nvSpPr>
              <p:spPr>
                <a:xfrm>
                  <a:off x="8991839" y="14282348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3A326D12-60FA-4C23-B496-523C2A319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1839" y="14282348"/>
                  <a:ext cx="342900" cy="461665"/>
                </a:xfrm>
                <a:prstGeom prst="rect">
                  <a:avLst/>
                </a:prstGeom>
                <a:blipFill>
                  <a:blip r:embed="rId26"/>
                  <a:stretch>
                    <a:fillRect l="-5357" r="-8929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C4FD79CC-803F-40F8-9BED-67C12EAC6A16}"/>
                </a:ext>
              </a:extLst>
            </p:cNvPr>
            <p:cNvCxnSpPr>
              <a:cxnSpLocks/>
            </p:cNvCxnSpPr>
            <p:nvPr/>
          </p:nvCxnSpPr>
          <p:spPr>
            <a:xfrm>
              <a:off x="9547860" y="14112240"/>
              <a:ext cx="269240" cy="35941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左中括号 198">
              <a:extLst>
                <a:ext uri="{FF2B5EF4-FFF2-40B4-BE49-F238E27FC236}">
                  <a16:creationId xmlns:a16="http://schemas.microsoft.com/office/drawing/2014/main" id="{5C4E1462-D874-414C-AAA0-CFD88B838F6F}"/>
                </a:ext>
              </a:extLst>
            </p:cNvPr>
            <p:cNvSpPr/>
            <p:nvPr/>
          </p:nvSpPr>
          <p:spPr>
            <a:xfrm flipH="1" flipV="1">
              <a:off x="9813246" y="14523647"/>
              <a:ext cx="72000" cy="501649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D4DED7AA-BBCC-4E46-82A7-1F3B4169E90F}"/>
                    </a:ext>
                  </a:extLst>
                </p:cNvPr>
                <p:cNvSpPr txBox="1"/>
                <p:nvPr/>
              </p:nvSpPr>
              <p:spPr>
                <a:xfrm>
                  <a:off x="9925963" y="14279173"/>
                  <a:ext cx="1349336" cy="791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D4DED7AA-BBCC-4E46-82A7-1F3B4169E9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963" y="14279173"/>
                  <a:ext cx="1349336" cy="79117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14691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>
            <a:extLst>
              <a:ext uri="{FF2B5EF4-FFF2-40B4-BE49-F238E27FC236}">
                <a16:creationId xmlns:a16="http://schemas.microsoft.com/office/drawing/2014/main" id="{7D195C24-501D-4530-B69D-4840CA330FB4}"/>
              </a:ext>
            </a:extLst>
          </p:cNvPr>
          <p:cNvSpPr/>
          <p:nvPr/>
        </p:nvSpPr>
        <p:spPr>
          <a:xfrm>
            <a:off x="745957" y="6752890"/>
            <a:ext cx="14400000" cy="905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85DFDC-7A73-44A9-AEE9-191D4B2B5737}"/>
              </a:ext>
            </a:extLst>
          </p:cNvPr>
          <p:cNvSpPr/>
          <p:nvPr/>
        </p:nvSpPr>
        <p:spPr>
          <a:xfrm>
            <a:off x="3387648" y="-1423987"/>
            <a:ext cx="10800000" cy="72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/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6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/>
              <p:nvPr/>
            </p:nvSpPr>
            <p:spPr>
              <a:xfrm>
                <a:off x="1869430" y="6800850"/>
                <a:ext cx="11751319" cy="2337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430" y="6800850"/>
                <a:ext cx="11751319" cy="2337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/>
              <p:nvPr/>
            </p:nvSpPr>
            <p:spPr>
              <a:xfrm>
                <a:off x="2694287" y="10085628"/>
                <a:ext cx="9358014" cy="21766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𝑢𝑛𝑘𝑛𝑜𝑤𝑛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287" y="10085628"/>
                <a:ext cx="9358014" cy="2176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B11F9E5E-F6EB-4005-9F7D-B094DAFD0071}"/>
              </a:ext>
            </a:extLst>
          </p:cNvPr>
          <p:cNvSpPr/>
          <p:nvPr/>
        </p:nvSpPr>
        <p:spPr>
          <a:xfrm>
            <a:off x="3270250" y="10147300"/>
            <a:ext cx="4622800" cy="4953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42220E59-B48F-4D84-9ADD-34323EC537B7}"/>
              </a:ext>
            </a:extLst>
          </p:cNvPr>
          <p:cNvSpPr/>
          <p:nvPr/>
        </p:nvSpPr>
        <p:spPr>
          <a:xfrm>
            <a:off x="3270250" y="10680700"/>
            <a:ext cx="4622800" cy="4953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04A0DFF1-0B01-4689-A85A-62CF3D7939FA}"/>
              </a:ext>
            </a:extLst>
          </p:cNvPr>
          <p:cNvSpPr/>
          <p:nvPr/>
        </p:nvSpPr>
        <p:spPr>
          <a:xfrm>
            <a:off x="9496426" y="10147300"/>
            <a:ext cx="1981200" cy="4953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AD83E8AD-A8CC-43FC-9F54-EC05F7F542CF}"/>
              </a:ext>
            </a:extLst>
          </p:cNvPr>
          <p:cNvSpPr/>
          <p:nvPr/>
        </p:nvSpPr>
        <p:spPr>
          <a:xfrm>
            <a:off x="9496426" y="10680700"/>
            <a:ext cx="1981200" cy="4953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/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E79778B4-A37A-42AF-B5AB-781FE9C9BB85}"/>
                  </a:ext>
                </a:extLst>
              </p:cNvPr>
              <p:cNvSpPr txBox="1"/>
              <p:nvPr/>
            </p:nvSpPr>
            <p:spPr>
              <a:xfrm>
                <a:off x="2530095" y="13392381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E79778B4-A37A-42AF-B5AB-781FE9C9B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3392381"/>
                <a:ext cx="713188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/>
              <p:nvPr/>
            </p:nvSpPr>
            <p:spPr>
              <a:xfrm>
                <a:off x="9538681" y="12710209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81" y="12710209"/>
                <a:ext cx="4272569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66A04F2E-8C63-4EBA-88F3-5B113EF948E4}"/>
                  </a:ext>
                </a:extLst>
              </p:cNvPr>
              <p:cNvSpPr txBox="1"/>
              <p:nvPr/>
            </p:nvSpPr>
            <p:spPr>
              <a:xfrm>
                <a:off x="9538681" y="13406895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66A04F2E-8C63-4EBA-88F3-5B113EF9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81" y="13406895"/>
                <a:ext cx="4272569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3CDB0-4F20-4C1B-BC82-764C3E990F36}"/>
              </a:ext>
            </a:extLst>
          </p:cNvPr>
          <p:cNvCxnSpPr>
            <a:cxnSpLocks/>
          </p:cNvCxnSpPr>
          <p:nvPr/>
        </p:nvCxnSpPr>
        <p:spPr>
          <a:xfrm>
            <a:off x="2521857" y="8447314"/>
            <a:ext cx="1016000" cy="153851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95DF098-8D22-4A4D-95B7-6728150480BD}"/>
              </a:ext>
            </a:extLst>
          </p:cNvPr>
          <p:cNvCxnSpPr>
            <a:cxnSpLocks/>
          </p:cNvCxnSpPr>
          <p:nvPr/>
        </p:nvCxnSpPr>
        <p:spPr>
          <a:xfrm>
            <a:off x="3813629" y="8998857"/>
            <a:ext cx="4550909" cy="1103086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010DC1-0EC0-4D40-B294-E207A8ABC6F1}"/>
              </a:ext>
            </a:extLst>
          </p:cNvPr>
          <p:cNvCxnSpPr>
            <a:cxnSpLocks/>
          </p:cNvCxnSpPr>
          <p:nvPr/>
        </p:nvCxnSpPr>
        <p:spPr>
          <a:xfrm flipH="1">
            <a:off x="11201400" y="9144000"/>
            <a:ext cx="653144" cy="88537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>
            <a:extLst>
              <a:ext uri="{FF2B5EF4-FFF2-40B4-BE49-F238E27FC236}">
                <a16:creationId xmlns:a16="http://schemas.microsoft.com/office/drawing/2014/main" id="{4F533400-9DBC-425B-849A-8DF6F48DB9BF}"/>
              </a:ext>
            </a:extLst>
          </p:cNvPr>
          <p:cNvSpPr/>
          <p:nvPr/>
        </p:nvSpPr>
        <p:spPr>
          <a:xfrm>
            <a:off x="3270250" y="11633200"/>
            <a:ext cx="4622800" cy="4953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EE23B3C9-BAA6-4A10-A8ED-65B655F8384B}"/>
              </a:ext>
            </a:extLst>
          </p:cNvPr>
          <p:cNvSpPr/>
          <p:nvPr/>
        </p:nvSpPr>
        <p:spPr>
          <a:xfrm>
            <a:off x="9496426" y="11633200"/>
            <a:ext cx="1981200" cy="4953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44D32D8-C6A9-44BA-9335-9BA5DE428805}"/>
                  </a:ext>
                </a:extLst>
              </p:cNvPr>
              <p:cNvSpPr txBox="1"/>
              <p:nvPr/>
            </p:nvSpPr>
            <p:spPr>
              <a:xfrm>
                <a:off x="2530094" y="14662381"/>
                <a:ext cx="750290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44D32D8-C6A9-44BA-9335-9BA5DE428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4" y="14662381"/>
                <a:ext cx="7502905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856F4E22-7E5D-49F6-BC8E-04B2CCC0777A}"/>
                  </a:ext>
                </a:extLst>
              </p:cNvPr>
              <p:cNvSpPr txBox="1"/>
              <p:nvPr/>
            </p:nvSpPr>
            <p:spPr>
              <a:xfrm>
                <a:off x="9779981" y="14676895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856F4E22-7E5D-49F6-BC8E-04B2CCC07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981" y="14676895"/>
                <a:ext cx="427256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31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>
            <a:extLst>
              <a:ext uri="{FF2B5EF4-FFF2-40B4-BE49-F238E27FC236}">
                <a16:creationId xmlns:a16="http://schemas.microsoft.com/office/drawing/2014/main" id="{7D195C24-501D-4530-B69D-4840CA330FB4}"/>
              </a:ext>
            </a:extLst>
          </p:cNvPr>
          <p:cNvSpPr/>
          <p:nvPr/>
        </p:nvSpPr>
        <p:spPr>
          <a:xfrm>
            <a:off x="745957" y="6752890"/>
            <a:ext cx="14400000" cy="7973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85DFDC-7A73-44A9-AEE9-191D4B2B5737}"/>
              </a:ext>
            </a:extLst>
          </p:cNvPr>
          <p:cNvSpPr/>
          <p:nvPr/>
        </p:nvSpPr>
        <p:spPr>
          <a:xfrm>
            <a:off x="3387648" y="-1423987"/>
            <a:ext cx="10800000" cy="72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/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6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/>
              <p:nvPr/>
            </p:nvSpPr>
            <p:spPr>
              <a:xfrm>
                <a:off x="4352269" y="6800850"/>
                <a:ext cx="7033938" cy="21071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269" y="6800850"/>
                <a:ext cx="7033938" cy="21071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/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/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/>
              <p:nvPr/>
            </p:nvSpPr>
            <p:spPr>
              <a:xfrm>
                <a:off x="8135938" y="13145637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13145637"/>
                <a:ext cx="427256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3CDB0-4F20-4C1B-BC82-764C3E990F36}"/>
              </a:ext>
            </a:extLst>
          </p:cNvPr>
          <p:cNvCxnSpPr>
            <a:cxnSpLocks/>
          </p:cNvCxnSpPr>
          <p:nvPr/>
        </p:nvCxnSpPr>
        <p:spPr>
          <a:xfrm>
            <a:off x="6083300" y="8369300"/>
            <a:ext cx="306388" cy="115570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95DF098-8D22-4A4D-95B7-6728150480BD}"/>
              </a:ext>
            </a:extLst>
          </p:cNvPr>
          <p:cNvCxnSpPr>
            <a:cxnSpLocks/>
          </p:cNvCxnSpPr>
          <p:nvPr/>
        </p:nvCxnSpPr>
        <p:spPr>
          <a:xfrm>
            <a:off x="7391400" y="8915400"/>
            <a:ext cx="1495425" cy="71437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010DC1-0EC0-4D40-B294-E207A8ABC6F1}"/>
              </a:ext>
            </a:extLst>
          </p:cNvPr>
          <p:cNvCxnSpPr>
            <a:cxnSpLocks/>
          </p:cNvCxnSpPr>
          <p:nvPr/>
        </p:nvCxnSpPr>
        <p:spPr>
          <a:xfrm>
            <a:off x="9931400" y="8953500"/>
            <a:ext cx="272143" cy="76200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32D9739-E854-421B-AF00-C1353899BC20}"/>
                  </a:ext>
                </a:extLst>
              </p:cNvPr>
              <p:cNvSpPr txBox="1"/>
              <p:nvPr/>
            </p:nvSpPr>
            <p:spPr>
              <a:xfrm>
                <a:off x="3763809" y="13479466"/>
                <a:ext cx="313047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3600" i="0" dirty="0">
                    <a:solidFill>
                      <a:schemeClr val="tx1"/>
                    </a:solidFill>
                    <a:latin typeface="+mj-lt"/>
                    <a:ea typeface="微软雅黑 Light" panose="020B0502040204020203" pitchFamily="34" charset="-122"/>
                  </a:rPr>
                  <a:t>为任意值</a:t>
                </a:r>
                <a:endParaRPr lang="zh-CN" altLang="en-US" sz="36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32D9739-E854-421B-AF00-C1353899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809" y="13479466"/>
                <a:ext cx="3130476" cy="646331"/>
              </a:xfrm>
              <a:prstGeom prst="rect">
                <a:avLst/>
              </a:prstGeom>
              <a:blipFill>
                <a:blip r:embed="rId7"/>
                <a:stretch>
                  <a:fillRect t="-13208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21456C7D-2913-44EF-933E-129BC96281B1}"/>
              </a:ext>
            </a:extLst>
          </p:cNvPr>
          <p:cNvSpPr/>
          <p:nvPr/>
        </p:nvSpPr>
        <p:spPr>
          <a:xfrm>
            <a:off x="5413828" y="10718800"/>
            <a:ext cx="3001735" cy="4953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B21D642-C5C5-422D-BA3B-CB4C2E9ACB77}"/>
              </a:ext>
            </a:extLst>
          </p:cNvPr>
          <p:cNvSpPr/>
          <p:nvPr/>
        </p:nvSpPr>
        <p:spPr>
          <a:xfrm>
            <a:off x="9978209" y="10718800"/>
            <a:ext cx="377372" cy="4953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728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63939EEB-D3DB-4D13-A82C-F01DBCEA1231}"/>
              </a:ext>
            </a:extLst>
          </p:cNvPr>
          <p:cNvSpPr/>
          <p:nvPr/>
        </p:nvSpPr>
        <p:spPr>
          <a:xfrm>
            <a:off x="331" y="13368338"/>
            <a:ext cx="18000000" cy="295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7D195C24-501D-4530-B69D-4840CA330FB4}"/>
              </a:ext>
            </a:extLst>
          </p:cNvPr>
          <p:cNvSpPr/>
          <p:nvPr/>
        </p:nvSpPr>
        <p:spPr>
          <a:xfrm>
            <a:off x="935938" y="6924340"/>
            <a:ext cx="14400000" cy="6315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85DFDC-7A73-44A9-AEE9-191D4B2B5737}"/>
              </a:ext>
            </a:extLst>
          </p:cNvPr>
          <p:cNvSpPr/>
          <p:nvPr/>
        </p:nvSpPr>
        <p:spPr>
          <a:xfrm>
            <a:off x="3387648" y="-1423987"/>
            <a:ext cx="10800000" cy="72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/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6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/>
              <p:nvPr/>
            </p:nvSpPr>
            <p:spPr>
              <a:xfrm>
                <a:off x="4352269" y="6800850"/>
                <a:ext cx="7033938" cy="2337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269" y="6800850"/>
                <a:ext cx="7033938" cy="2337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/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3600" i="1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3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/>
              <p:nvPr/>
            </p:nvSpPr>
            <p:spPr>
              <a:xfrm>
                <a:off x="2530095" y="12205384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𝑐𝑓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2205384"/>
                <a:ext cx="71318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/>
              <p:nvPr/>
            </p:nvSpPr>
            <p:spPr>
              <a:xfrm>
                <a:off x="8484090" y="12205384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𝑐𝑓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090" y="12205384"/>
                <a:ext cx="427256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3CDB0-4F20-4C1B-BC82-764C3E990F36}"/>
              </a:ext>
            </a:extLst>
          </p:cNvPr>
          <p:cNvCxnSpPr>
            <a:cxnSpLocks/>
          </p:cNvCxnSpPr>
          <p:nvPr/>
        </p:nvCxnSpPr>
        <p:spPr>
          <a:xfrm>
            <a:off x="5943600" y="8410575"/>
            <a:ext cx="446088" cy="111442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95DF098-8D22-4A4D-95B7-6728150480BD}"/>
              </a:ext>
            </a:extLst>
          </p:cNvPr>
          <p:cNvCxnSpPr>
            <a:cxnSpLocks/>
          </p:cNvCxnSpPr>
          <p:nvPr/>
        </p:nvCxnSpPr>
        <p:spPr>
          <a:xfrm>
            <a:off x="7105650" y="9086850"/>
            <a:ext cx="1400175" cy="53340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010DC1-0EC0-4D40-B294-E207A8ABC6F1}"/>
              </a:ext>
            </a:extLst>
          </p:cNvPr>
          <p:cNvCxnSpPr>
            <a:cxnSpLocks/>
          </p:cNvCxnSpPr>
          <p:nvPr/>
        </p:nvCxnSpPr>
        <p:spPr>
          <a:xfrm>
            <a:off x="10203543" y="9134475"/>
            <a:ext cx="0" cy="42862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21456C7D-2913-44EF-933E-129BC96281B1}"/>
              </a:ext>
            </a:extLst>
          </p:cNvPr>
          <p:cNvSpPr/>
          <p:nvPr/>
        </p:nvSpPr>
        <p:spPr>
          <a:xfrm>
            <a:off x="5032828" y="10718800"/>
            <a:ext cx="3001735" cy="4953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B21D642-C5C5-422D-BA3B-CB4C2E9ACB77}"/>
              </a:ext>
            </a:extLst>
          </p:cNvPr>
          <p:cNvSpPr/>
          <p:nvPr/>
        </p:nvSpPr>
        <p:spPr>
          <a:xfrm>
            <a:off x="9632950" y="10591800"/>
            <a:ext cx="1047750" cy="6477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39D95E1-64E4-47CC-8B4D-5BD5EDE95E88}"/>
              </a:ext>
            </a:extLst>
          </p:cNvPr>
          <p:cNvGrpSpPr/>
          <p:nvPr/>
        </p:nvGrpSpPr>
        <p:grpSpPr>
          <a:xfrm>
            <a:off x="505274" y="13691040"/>
            <a:ext cx="15961414" cy="2312108"/>
            <a:chOff x="1648043" y="13959127"/>
            <a:chExt cx="15961414" cy="23121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AFD139D-7C35-40DE-AC60-218DA2245A9F}"/>
                    </a:ext>
                  </a:extLst>
                </p:cNvPr>
                <p:cNvSpPr txBox="1"/>
                <p:nvPr/>
              </p:nvSpPr>
              <p:spPr>
                <a:xfrm>
                  <a:off x="1648043" y="14448749"/>
                  <a:ext cx="4272569" cy="13281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𝑐𝑓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𝑐𝑛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3600" dirty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3600" b="0" i="0" dirty="0" smtClean="0"/>
                                    <m:t>     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AFD139D-7C35-40DE-AC60-218DA2245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043" y="14448749"/>
                  <a:ext cx="4272569" cy="13281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A6F913C-EC6F-4BC6-A667-D0D44659FE86}"/>
                    </a:ext>
                  </a:extLst>
                </p:cNvPr>
                <p:cNvSpPr txBox="1"/>
                <p:nvPr/>
              </p:nvSpPr>
              <p:spPr>
                <a:xfrm>
                  <a:off x="5411181" y="14434234"/>
                  <a:ext cx="4272569" cy="13281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=(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)/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3600" b="0" i="0" smtClean="0">
                                      <a:latin typeface="Cambria Math" panose="02040503050406030204" pitchFamily="18" charset="0"/>
                                    </a:rPr>
                                    <m:t>             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3600" dirty="0"/>
                                    <m:t>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A6F913C-EC6F-4BC6-A667-D0D44659FE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1181" y="14434234"/>
                  <a:ext cx="4272569" cy="13281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FC46CE1-F5DA-4F59-9948-BDC6D3398011}"/>
                    </a:ext>
                  </a:extLst>
                </p:cNvPr>
                <p:cNvSpPr txBox="1"/>
                <p:nvPr/>
              </p:nvSpPr>
              <p:spPr>
                <a:xfrm>
                  <a:off x="8998857" y="13959127"/>
                  <a:ext cx="8610600" cy="23121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36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+0)/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+0)/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3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i="1">
                                            <a:latin typeface="Cambria Math" panose="02040503050406030204" pitchFamily="18" charset="0"/>
                                          </a:rPr>
                                          <m:t>)/</m:t>
                                        </m:r>
                                        <m:r>
                                          <a:rPr lang="en-US" altLang="zh-CN" sz="3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FC46CE1-F5DA-4F59-9948-BDC6D3398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8857" y="13959127"/>
                  <a:ext cx="8610600" cy="231210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2831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>
            <a:extLst>
              <a:ext uri="{FF2B5EF4-FFF2-40B4-BE49-F238E27FC236}">
                <a16:creationId xmlns:a16="http://schemas.microsoft.com/office/drawing/2014/main" id="{ED26F065-B2AB-477D-8556-28802E00D04E}"/>
              </a:ext>
            </a:extLst>
          </p:cNvPr>
          <p:cNvSpPr/>
          <p:nvPr/>
        </p:nvSpPr>
        <p:spPr>
          <a:xfrm>
            <a:off x="704849" y="10306050"/>
            <a:ext cx="18000000" cy="815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AFD139D-7C35-40DE-AC60-218DA2245A9F}"/>
                  </a:ext>
                </a:extLst>
              </p:cNvPr>
              <p:cNvSpPr txBox="1"/>
              <p:nvPr/>
            </p:nvSpPr>
            <p:spPr>
              <a:xfrm>
                <a:off x="328340" y="8789512"/>
                <a:ext cx="4272569" cy="1328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𝑐𝑓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𝑐𝑛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36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3600" b="0" i="0" dirty="0" smtClean="0"/>
                                  <m:t>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AFD139D-7C35-40DE-AC60-218DA2245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40" y="8789512"/>
                <a:ext cx="4272569" cy="1328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A6F913C-EC6F-4BC6-A667-D0D44659FE86}"/>
                  </a:ext>
                </a:extLst>
              </p:cNvPr>
              <p:cNvSpPr txBox="1"/>
              <p:nvPr/>
            </p:nvSpPr>
            <p:spPr>
              <a:xfrm>
                <a:off x="999934" y="10676368"/>
                <a:ext cx="1126826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设一个点为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  <m:sup>
                        <m:r>
                          <a:rPr lang="en-US" altLang="zh-CN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，</a:t>
                </a:r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0&gt;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&gt;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&gt;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zh-CN" altLang="en-US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，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则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A6F913C-EC6F-4BC6-A667-D0D44659F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4" y="10676368"/>
                <a:ext cx="11268265" cy="646331"/>
              </a:xfrm>
              <a:prstGeom prst="rect">
                <a:avLst/>
              </a:prstGeom>
              <a:blipFill>
                <a:blip r:embed="rId3"/>
                <a:stretch>
                  <a:fillRect l="-1623" t="-13208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FC46CE1-F5DA-4F59-9948-BDC6D3398011}"/>
                  </a:ext>
                </a:extLst>
              </p:cNvPr>
              <p:cNvSpPr txBox="1"/>
              <p:nvPr/>
            </p:nvSpPr>
            <p:spPr>
              <a:xfrm>
                <a:off x="999935" y="11383528"/>
                <a:ext cx="13391810" cy="2204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+0)/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+0)/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)/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2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𝑓𝑧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𝑛𝑧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𝑛𝑓</m:t>
                                        </m:r>
                                      </m:num>
                                      <m:den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2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𝑓𝑧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𝑛𝑧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𝑛𝑓</m:t>
                                        </m:r>
                                      </m:num>
                                      <m:den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FC46CE1-F5DA-4F59-9948-BDC6D3398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5" y="11383528"/>
                <a:ext cx="13391810" cy="2204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807FB3C3-E7DF-4B6C-A31F-5DF9F6F36D34}"/>
              </a:ext>
            </a:extLst>
          </p:cNvPr>
          <p:cNvGrpSpPr/>
          <p:nvPr/>
        </p:nvGrpSpPr>
        <p:grpSpPr>
          <a:xfrm>
            <a:off x="5657274" y="1973216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1B2AED05-A6B2-4182-A21F-E53772CBB7A3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1B2AED05-A6B2-4182-A21F-E53772CBB7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7147AC9-5CB7-46E9-8460-0BD0409EBBD5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61915BB6-A0FB-40A7-8723-4549C3A72E33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61915BB6-A0FB-40A7-8723-4549C3A72E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D3B7B1DD-2CE8-4DFB-91F7-DDC2F5727462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D3B7B1DD-2CE8-4DFB-91F7-DDC2F57274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391CA169-268F-43F9-B382-FDF6DE0C1F58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391CA169-268F-43F9-B382-FDF6DE0C1F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0288F343-4FB3-4852-A16F-6479C0FE2EC9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0288F343-4FB3-4852-A16F-6479C0FE2E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ABC09653-FCC8-47CE-98B6-38EDE699634C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ABC09653-FCC8-47CE-98B6-38EDE69963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A3858BF8-2A8B-4447-9F46-AF059E8E7C71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A3858BF8-2A8B-4447-9F46-AF059E8E7C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02CF454F-6B03-4F00-B670-EC5BEA73B94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02CF454F-6B03-4F00-B670-EC5BEA73B9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EDBA9AF0-E80A-41E4-A6F5-D838FB72C9A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EDBA9AF0-E80A-41E4-A6F5-D838FB72C9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039CEBDA-560A-427E-A660-08CEBC21390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039CEBDA-560A-427E-A660-08CEBC2139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AE7846A2-E259-47F4-99AB-6AD7B7D898AD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AE7846A2-E259-47F4-99AB-6AD7B7D898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EE7199BC-A907-4982-B04E-5C46EF9C1EBF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EE7199BC-A907-4982-B04E-5C46EF9C1E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2970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F16960B0-EC72-4FAB-AAEB-2DBBB26EBA6F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F16960B0-EC72-4FAB-AAEB-2DBBB26EBA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54E676FA-40A2-4D15-A0F6-C73E3E80C919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54E676FA-40A2-4D15-A0F6-C73E3E80C9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85A8ECDD-7B8D-4C62-9E7B-52176AFE5C53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85A8ECDD-7B8D-4C62-9E7B-52176AFE5C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22D90550-9FC7-48C0-BED0-E89DF6BDFF51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22D90550-9FC7-48C0-BED0-E89DF6BDFF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BAA4E60B-FA00-4966-9AE2-7FD1A489AA35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BAA4E60B-FA00-4966-9AE2-7FD1A489AA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3069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CDE3F1C-5918-4E66-9A3B-388D48FE3C8A}"/>
                  </a:ext>
                </a:extLst>
              </p:cNvPr>
              <p:cNvSpPr txBox="1"/>
              <p:nvPr/>
            </p:nvSpPr>
            <p:spPr>
              <a:xfrm>
                <a:off x="1461407" y="3324163"/>
                <a:ext cx="458651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CDE3F1C-5918-4E66-9A3B-388D48FE3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407" y="3324163"/>
                <a:ext cx="4586514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1F7EB4A4-7459-4AED-8760-7B0B5D57D2D0}"/>
              </a:ext>
            </a:extLst>
          </p:cNvPr>
          <p:cNvGrpSpPr/>
          <p:nvPr/>
        </p:nvGrpSpPr>
        <p:grpSpPr>
          <a:xfrm>
            <a:off x="10266755" y="1973216"/>
            <a:ext cx="4297712" cy="3316706"/>
            <a:chOff x="5151089" y="5550987"/>
            <a:chExt cx="4297712" cy="3316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C012012-E2B9-44EA-8ED6-008421C2AA86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C012012-E2B9-44EA-8ED6-008421C2A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64F66FCC-C0ED-4920-853D-5CBC8CAC59B6}"/>
                </a:ext>
              </a:extLst>
            </p:cNvPr>
            <p:cNvGrpSpPr/>
            <p:nvPr/>
          </p:nvGrpSpPr>
          <p:grpSpPr>
            <a:xfrm>
              <a:off x="5338015" y="5826797"/>
              <a:ext cx="4040147" cy="3040896"/>
              <a:chOff x="4747465" y="5880153"/>
              <a:chExt cx="5628367" cy="42363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18FA9383-901F-4E77-A82E-49B1E019EB4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880153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18FA9383-901F-4E77-A82E-49B1E019EB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880153"/>
                    <a:ext cx="1209675" cy="461398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8A56746C-18D0-4F99-80EB-5DCDC2159E7A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8A56746C-18D0-4F99-80EB-5DCDC2159E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979600D9-2BE9-482F-88EB-32850E668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979600D9-2BE9-482F-88EB-32850E6685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71645F33-05C0-487A-9918-AC613B7C659F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71645F33-05C0-487A-9918-AC613B7C65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C9FCB339-A8C8-45FA-8455-40C5E50249A0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9" y="5880153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C9FCB339-A8C8-45FA-8455-40C5E50249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9" y="5880153"/>
                    <a:ext cx="1209675" cy="461398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F13BA80B-959E-49CF-AC6C-43E03C61FB6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9" y="6981088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F13BA80B-959E-49CF-AC6C-43E03C61FB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9" y="6981088"/>
                    <a:ext cx="1209675" cy="461398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1A67BDE2-D513-4945-83B7-01A6897D45B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1A67BDE2-D513-4945-83B7-01A6897D45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391D9F23-92F0-4713-89F7-62B4AC9137B7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391D9F23-92F0-4713-89F7-62B4AC9137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0C606D52-B9A7-42ED-B950-DAFE30702C90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3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0C606D52-B9A7-42ED-B950-DAFE30702C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3"/>
                    <a:ext cx="1209675" cy="461398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9BB2B5C9-3E6B-4330-9D29-2720AD1D4110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9BB2B5C9-3E6B-4330-9D29-2720AD1D41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9393B0A6-61B3-4DEB-8796-FEEE3E918F8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7838089"/>
                    <a:ext cx="1209675" cy="113632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9393B0A6-61B3-4DEB-8796-FEEE3E918F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7838089"/>
                    <a:ext cx="1209675" cy="1136322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3B37B04D-FCF1-49A9-A741-EC45EC203526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021134"/>
                    <a:ext cx="1209675" cy="10953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3B37B04D-FCF1-49A9-A741-EC45EC203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021134"/>
                    <a:ext cx="1209675" cy="1095320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D75D23F1-EC8B-487E-B51C-26377B0AA3E2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8" y="9243554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D75D23F1-EC8B-487E-B51C-26377B0AA3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8" y="9243554"/>
                    <a:ext cx="1209675" cy="461398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73C064B-8994-42DF-BCEC-6C6D89E525B7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5880153"/>
                    <a:ext cx="1614378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73C064B-8994-42DF-BCEC-6C6D89E525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5880153"/>
                    <a:ext cx="1614378" cy="461398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0EC038A9-5712-4D47-A82E-9C5823C36B39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6981088"/>
                    <a:ext cx="1614378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0EC038A9-5712-4D47-A82E-9C5823C36B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6981088"/>
                    <a:ext cx="1614378" cy="461398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68370138-D442-487A-8785-CF7BDF2AB295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8086884"/>
                    <a:ext cx="1614378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68370138-D442-487A-8785-CF7BDF2AB2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8086884"/>
                    <a:ext cx="1614378" cy="643150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A4DC23C-5939-48F8-8301-303B6FF2BB64}"/>
              </a:ext>
            </a:extLst>
          </p:cNvPr>
          <p:cNvGrpSpPr/>
          <p:nvPr/>
        </p:nvGrpSpPr>
        <p:grpSpPr>
          <a:xfrm>
            <a:off x="5663216" y="5543730"/>
            <a:ext cx="4297712" cy="3314268"/>
            <a:chOff x="5151089" y="5550987"/>
            <a:chExt cx="4297712" cy="3314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B447118-3853-4BB9-96FA-95CD2F6B4C0B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B447118-3853-4BB9-96FA-95CD2F6B4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EAB921BD-71F6-4DF0-8732-3368F58964C5}"/>
                </a:ext>
              </a:extLst>
            </p:cNvPr>
            <p:cNvGrpSpPr/>
            <p:nvPr/>
          </p:nvGrpSpPr>
          <p:grpSpPr>
            <a:xfrm>
              <a:off x="5338015" y="5611767"/>
              <a:ext cx="4095545" cy="3253488"/>
              <a:chOff x="4747465" y="5580594"/>
              <a:chExt cx="5705543" cy="4532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文本框 64">
                    <a:extLst>
                      <a:ext uri="{FF2B5EF4-FFF2-40B4-BE49-F238E27FC236}">
                        <a16:creationId xmlns:a16="http://schemas.microsoft.com/office/drawing/2014/main" id="{69E7558A-A509-4C43-B18A-57635E923890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597829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5" name="文本框 64">
                    <a:extLst>
                      <a:ext uri="{FF2B5EF4-FFF2-40B4-BE49-F238E27FC236}">
                        <a16:creationId xmlns:a16="http://schemas.microsoft.com/office/drawing/2014/main" id="{69E7558A-A509-4C43-B18A-57635E9238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597829"/>
                    <a:ext cx="1209675" cy="1095231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CDFE51A1-0F7D-44BE-9EDC-159C9FC8213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703758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CDFE51A1-0F7D-44BE-9EDC-159C9FC821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7037584"/>
                    <a:ext cx="1209675" cy="461665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A2B5FC47-558C-44F9-9DC9-287AC43F989D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A2B5FC47-558C-44F9-9DC9-287AC43F98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548F5CA0-FF1E-4AB9-928F-0A6C6A5A5B9B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548F5CA0-FF1E-4AB9-928F-0A6C6A5A5B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82E6E888-1226-4D63-9B48-F2A65E89A252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584122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82E6E888-1226-4D63-9B48-F2A65E89A2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5841229"/>
                    <a:ext cx="1209675" cy="461665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E79BE6E7-719E-46F1-AEFC-6B2A7C3499F5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6737420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E79BE6E7-719E-46F1-AEFC-6B2A7C3499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6737420"/>
                    <a:ext cx="1209675" cy="1095231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5B3AC3A3-1D9A-4136-9276-49DD0560BEC1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5B3AC3A3-1D9A-4136-9276-49DD0560BE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8130059"/>
                    <a:ext cx="1209675" cy="461665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A8850A2A-7E7C-41CE-9A12-BE4502777818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A8850A2A-7E7C-41CE-9A12-BE45027778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9243554"/>
                    <a:ext cx="1209675" cy="461665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DA0D2F5-E16C-415F-8416-49F770EADCAC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930" y="5580594"/>
                    <a:ext cx="1209675" cy="123091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DA0D2F5-E16C-415F-8416-49F770EADC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0930" y="5580594"/>
                    <a:ext cx="1209675" cy="1230917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r="-3216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EE9B7B3E-352A-4581-95ED-FBC851585228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930" y="6717961"/>
                    <a:ext cx="1209675" cy="119679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EE9B7B3E-352A-4581-95ED-FBC8515852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0930" y="6717961"/>
                    <a:ext cx="1209675" cy="1196794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r="-370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E2FF70A5-882E-41E2-8E02-ABB2D3A03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930" y="7817870"/>
                    <a:ext cx="1209675" cy="119804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E2FF70A5-882E-41E2-8E02-ABB2D3A03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0930" y="7817870"/>
                    <a:ext cx="1209675" cy="1198045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r="-433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26990561-E7BE-4D50-B78D-D0B0A8932A16}"/>
                      </a:ext>
                    </a:extLst>
                  </p:cNvPr>
                  <p:cNvSpPr txBox="1"/>
                  <p:nvPr/>
                </p:nvSpPr>
                <p:spPr>
                  <a:xfrm>
                    <a:off x="7534010" y="9021134"/>
                    <a:ext cx="1209675" cy="10919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26990561-E7BE-4D50-B78D-D0B0A8932A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4010" y="9021134"/>
                    <a:ext cx="1209675" cy="1091925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8F394E1F-E0A5-46F6-98B5-B1F54C349EDD}"/>
                      </a:ext>
                    </a:extLst>
                  </p:cNvPr>
                  <p:cNvSpPr txBox="1"/>
                  <p:nvPr/>
                </p:nvSpPr>
                <p:spPr>
                  <a:xfrm>
                    <a:off x="904803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8F394E1F-E0A5-46F6-98B5-B1F54C349E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8035" y="9243554"/>
                    <a:ext cx="1209675" cy="461665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44BDE581-AFC9-4E25-8957-F80852733F46}"/>
                      </a:ext>
                    </a:extLst>
                  </p:cNvPr>
                  <p:cNvSpPr txBox="1"/>
                  <p:nvPr/>
                </p:nvSpPr>
                <p:spPr>
                  <a:xfrm>
                    <a:off x="8818410" y="5818174"/>
                    <a:ext cx="1614379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44BDE581-AFC9-4E25-8957-F80852733F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8410" y="5818174"/>
                    <a:ext cx="1614379" cy="643150"/>
                  </a:xfrm>
                  <a:prstGeom prst="rect">
                    <a:avLst/>
                  </a:prstGeom>
                  <a:blipFill>
                    <a:blip r:embed="rId5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0532ECA3-5D4A-480F-8E6A-A549BFFF3CC8}"/>
                      </a:ext>
                    </a:extLst>
                  </p:cNvPr>
                  <p:cNvSpPr txBox="1"/>
                  <p:nvPr/>
                </p:nvSpPr>
                <p:spPr>
                  <a:xfrm>
                    <a:off x="8818408" y="7034919"/>
                    <a:ext cx="1614379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0532ECA3-5D4A-480F-8E6A-A549BFFF3C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8408" y="7034919"/>
                    <a:ext cx="1614379" cy="643150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DDBB566A-5450-4619-9412-4283F4A837D2}"/>
                      </a:ext>
                    </a:extLst>
                  </p:cNvPr>
                  <p:cNvSpPr txBox="1"/>
                  <p:nvPr/>
                </p:nvSpPr>
                <p:spPr>
                  <a:xfrm>
                    <a:off x="8838631" y="7824021"/>
                    <a:ext cx="1614377" cy="11969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DDBB566A-5450-4619-9412-4283F4A837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8631" y="7824021"/>
                    <a:ext cx="1614377" cy="1196974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1578695C-16CE-41E6-89CA-31461B968CF6}"/>
                  </a:ext>
                </a:extLst>
              </p:cNvPr>
              <p:cNvSpPr txBox="1"/>
              <p:nvPr/>
            </p:nvSpPr>
            <p:spPr>
              <a:xfrm>
                <a:off x="5146552" y="6894677"/>
                <a:ext cx="68217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1578695C-16CE-41E6-89CA-31461B968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552" y="6894677"/>
                <a:ext cx="682171" cy="646331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DE83DAAB-F712-4A9B-AB63-D4B96080B9A1}"/>
              </a:ext>
            </a:extLst>
          </p:cNvPr>
          <p:cNvGrpSpPr/>
          <p:nvPr/>
        </p:nvGrpSpPr>
        <p:grpSpPr>
          <a:xfrm>
            <a:off x="10281269" y="5543730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E9F24EA8-A877-4F75-8701-4D537EC0403F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E9F24EA8-A877-4F75-8701-4D537EC04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C029EFCD-22C2-4A60-8EA9-C0A55DDFE519}"/>
                </a:ext>
              </a:extLst>
            </p:cNvPr>
            <p:cNvGrpSpPr/>
            <p:nvPr/>
          </p:nvGrpSpPr>
          <p:grpSpPr>
            <a:xfrm>
              <a:off x="5338015" y="5634626"/>
              <a:ext cx="4054662" cy="3068145"/>
              <a:chOff x="4747465" y="5612441"/>
              <a:chExt cx="5648588" cy="4274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39BC4358-359C-4098-9184-76B4029CD78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29676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39BC4358-359C-4098-9184-76B4029CD7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29676"/>
                    <a:ext cx="1209675" cy="1095231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15941D61-9F3F-4F03-8E33-B799220CAB03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70207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15941D61-9F3F-4F03-8E33-B799220CAB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7020721"/>
                    <a:ext cx="1209675" cy="461665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49C51EF2-AAB2-4A5B-B4E4-ED2416EDF09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49C51EF2-AAB2-4A5B-B4E4-ED2416EDF0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文本框 87">
                    <a:extLst>
                      <a:ext uri="{FF2B5EF4-FFF2-40B4-BE49-F238E27FC236}">
                        <a16:creationId xmlns:a16="http://schemas.microsoft.com/office/drawing/2014/main" id="{F956D409-A198-4670-94DD-81DEEE6FA91E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8" name="文本框 87">
                    <a:extLst>
                      <a:ext uri="{FF2B5EF4-FFF2-40B4-BE49-F238E27FC236}">
                        <a16:creationId xmlns:a16="http://schemas.microsoft.com/office/drawing/2014/main" id="{F956D409-A198-4670-94DD-81DEEE6FA9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文本框 88">
                    <a:extLst>
                      <a:ext uri="{FF2B5EF4-FFF2-40B4-BE49-F238E27FC236}">
                        <a16:creationId xmlns:a16="http://schemas.microsoft.com/office/drawing/2014/main" id="{F9E7C402-D1CC-40AF-A32D-E1E73C29E452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5873077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9" name="文本框 88">
                    <a:extLst>
                      <a:ext uri="{FF2B5EF4-FFF2-40B4-BE49-F238E27FC236}">
                        <a16:creationId xmlns:a16="http://schemas.microsoft.com/office/drawing/2014/main" id="{F9E7C402-D1CC-40AF-A32D-E1E73C29E4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5873077"/>
                    <a:ext cx="1209675" cy="461665"/>
                  </a:xfrm>
                  <a:prstGeom prst="rect">
                    <a:avLst/>
                  </a:prstGeom>
                  <a:blipFill>
                    <a:blip r:embed="rId6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文本框 89">
                    <a:extLst>
                      <a:ext uri="{FF2B5EF4-FFF2-40B4-BE49-F238E27FC236}">
                        <a16:creationId xmlns:a16="http://schemas.microsoft.com/office/drawing/2014/main" id="{AD684D18-A42B-4E57-B4FF-3024C763F185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6737420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0" name="文本框 89">
                    <a:extLst>
                      <a:ext uri="{FF2B5EF4-FFF2-40B4-BE49-F238E27FC236}">
                        <a16:creationId xmlns:a16="http://schemas.microsoft.com/office/drawing/2014/main" id="{AD684D18-A42B-4E57-B4FF-3024C763F1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6737420"/>
                    <a:ext cx="1209675" cy="1095231"/>
                  </a:xfrm>
                  <a:prstGeom prst="rect">
                    <a:avLst/>
                  </a:prstGeom>
                  <a:blipFill>
                    <a:blip r:embed="rId6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CB65E0EC-91D5-454D-948D-76ECA1312ECE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CB65E0EC-91D5-454D-948D-76ECA1312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8130059"/>
                    <a:ext cx="1209675" cy="461665"/>
                  </a:xfrm>
                  <a:prstGeom prst="rect">
                    <a:avLst/>
                  </a:prstGeom>
                  <a:blipFill>
                    <a:blip r:embed="rId6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FF58A0E1-2447-4DA7-A5B1-ECCC21184C7B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FF58A0E1-2447-4DA7-A5B1-ECCC21184C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9243554"/>
                    <a:ext cx="1209675" cy="461665"/>
                  </a:xfrm>
                  <a:prstGeom prst="rect">
                    <a:avLst/>
                  </a:prstGeom>
                  <a:blipFill>
                    <a:blip r:embed="rId6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761CD09A-1B38-479D-A18F-948C4777CF95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5612441"/>
                    <a:ext cx="1209675" cy="110550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761CD09A-1B38-479D-A18F-948C4777CF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5612441"/>
                    <a:ext cx="1209675" cy="1105504"/>
                  </a:xfrm>
                  <a:prstGeom prst="rect">
                    <a:avLst/>
                  </a:prstGeom>
                  <a:blipFill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5055AC1A-281A-4C9D-8250-DC9D6FC2317A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6717961"/>
                    <a:ext cx="1209675" cy="110550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5055AC1A-281A-4C9D-8250-DC9D6FC231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6717961"/>
                    <a:ext cx="1209675" cy="1105504"/>
                  </a:xfrm>
                  <a:prstGeom prst="rect">
                    <a:avLst/>
                  </a:prstGeom>
                  <a:blipFill>
                    <a:blip r:embed="rId6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D1528378-6795-46E0-AAB7-0C77B00877F4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7817870"/>
                    <a:ext cx="1209675" cy="119804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D1528378-6795-46E0-AAB7-0C77B00877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7817870"/>
                    <a:ext cx="1209675" cy="1198045"/>
                  </a:xfrm>
                  <a:prstGeom prst="rect">
                    <a:avLst/>
                  </a:prstGeom>
                  <a:blipFill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266607B-AACC-474D-BE5F-6CEC37FF507B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9243554"/>
                    <a:ext cx="1209675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266607B-AACC-474D-BE5F-6CEC37FF50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9243554"/>
                    <a:ext cx="1209675" cy="643150"/>
                  </a:xfrm>
                  <a:prstGeom prst="rect">
                    <a:avLst/>
                  </a:prstGeom>
                  <a:blipFill>
                    <a:blip r:embed="rId7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DA5CF9B5-9DE9-42D4-B4F0-3FAB4FA3DA65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DA5CF9B5-9DE9-42D4-B4F0-3FAB4FA3DA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B9392431-6EE3-45DE-911D-6B615200017A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5888945"/>
                    <a:ext cx="1614378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B9392431-6EE3-45DE-911D-6B61520001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5888945"/>
                    <a:ext cx="1614378" cy="643150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74659E60-981E-4BBE-BC62-9AA19F4E4211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7034918"/>
                    <a:ext cx="1614378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74659E60-981E-4BBE-BC62-9AA19F4E42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7034918"/>
                    <a:ext cx="1614378" cy="643150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718CAF3C-AA32-4B6E-AC1E-F1CDE78CECDE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675" y="7824021"/>
                    <a:ext cx="1614378" cy="11969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718CAF3C-AA32-4B6E-AC1E-F1CDE78CEC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1675" y="7824021"/>
                    <a:ext cx="1614378" cy="1196974"/>
                  </a:xfrm>
                  <a:prstGeom prst="rect">
                    <a:avLst/>
                  </a:prstGeom>
                  <a:blipFill>
                    <a:blip r:embed="rId7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51D384D3-4FA8-4986-ABE8-AE11974254BD}"/>
                  </a:ext>
                </a:extLst>
              </p:cNvPr>
              <p:cNvSpPr txBox="1"/>
              <p:nvPr/>
            </p:nvSpPr>
            <p:spPr>
              <a:xfrm>
                <a:off x="9747580" y="6894677"/>
                <a:ext cx="68217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51D384D3-4FA8-4986-ABE8-AE1197425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580" y="6894677"/>
                <a:ext cx="682171" cy="646331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EF17F9A7-858D-46C4-A525-52C1F472233F}"/>
                  </a:ext>
                </a:extLst>
              </p:cNvPr>
              <p:cNvSpPr txBox="1"/>
              <p:nvPr/>
            </p:nvSpPr>
            <p:spPr>
              <a:xfrm>
                <a:off x="9772874" y="3324163"/>
                <a:ext cx="6649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EF17F9A7-858D-46C4-A525-52C1F4722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874" y="3324163"/>
                <a:ext cx="664935" cy="646331"/>
              </a:xfrm>
              <a:prstGeom prst="rect">
                <a:avLst/>
              </a:prstGeom>
              <a:blipFill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7F09211A-D5E8-47B7-ADD5-2399699164A0}"/>
                  </a:ext>
                </a:extLst>
              </p:cNvPr>
              <p:cNvSpPr txBox="1"/>
              <p:nvPr/>
            </p:nvSpPr>
            <p:spPr>
              <a:xfrm>
                <a:off x="999935" y="13648871"/>
                <a:ext cx="14675494" cy="892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讨论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num>
                      <m:den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与 </a:t>
                </a:r>
                <a14:m>
                  <m:oMath xmlns:m="http://schemas.openxmlformats.org/officeDocument/2006/math">
                    <m:r>
                      <a:rPr lang="en-US" altLang="zh-CN" sz="360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zh-CN" altLang="en-US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的大小，可令</a:t>
                </a:r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𝑔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num>
                      <m:den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zh-CN" altLang="en-US" sz="36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7F09211A-D5E8-47B7-ADD5-239969916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5" y="13648871"/>
                <a:ext cx="14675494" cy="892745"/>
              </a:xfrm>
              <a:prstGeom prst="rect">
                <a:avLst/>
              </a:prstGeom>
              <a:blipFill>
                <a:blip r:embed="rId77"/>
                <a:stretch>
                  <a:fillRect l="-1246" b="-123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C711F17E-337F-44E1-9573-FA1F7E4C5C54}"/>
                  </a:ext>
                </a:extLst>
              </p:cNvPr>
              <p:cNvSpPr txBox="1"/>
              <p:nvPr/>
            </p:nvSpPr>
            <p:spPr>
              <a:xfrm>
                <a:off x="8040688" y="14507195"/>
                <a:ext cx="698292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𝑧𝑔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+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𝑛𝑓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C711F17E-337F-44E1-9573-FA1F7E4C5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688" y="14507195"/>
                <a:ext cx="6982923" cy="646331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C0A71F1-5FA6-40A5-A4E9-A1E9A51754F3}"/>
                  </a:ext>
                </a:extLst>
              </p:cNvPr>
              <p:cNvSpPr txBox="1"/>
              <p:nvPr/>
            </p:nvSpPr>
            <p:spPr>
              <a:xfrm>
                <a:off x="999934" y="16016765"/>
                <a:ext cx="1700072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[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]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上先增后减，又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𝑓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=0</m:t>
                    </m:r>
                  </m:oMath>
                </a14:m>
                <a:r>
                  <a:rPr lang="en-US" altLang="zh-CN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, </a:t>
                </a:r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上大于</a:t>
                </a:r>
                <a:r>
                  <a:rPr lang="en-US" altLang="zh-CN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</a:t>
                </a:r>
                <a:endParaRPr lang="zh-CN" altLang="en-US" sz="36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C0A71F1-5FA6-40A5-A4E9-A1E9A5175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4" y="16016765"/>
                <a:ext cx="17000729" cy="646331"/>
              </a:xfrm>
              <a:prstGeom prst="rect">
                <a:avLst/>
              </a:prstGeom>
              <a:blipFill>
                <a:blip r:embed="rId79"/>
                <a:stretch>
                  <a:fillRect t="-13208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355AF714-7F39-4A78-9961-F84473368C05}"/>
                  </a:ext>
                </a:extLst>
              </p:cNvPr>
              <p:cNvSpPr txBox="1"/>
              <p:nvPr/>
            </p:nvSpPr>
            <p:spPr>
              <a:xfrm>
                <a:off x="999935" y="17677497"/>
                <a:ext cx="1004906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可知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，变换后</a:t>
                </a:r>
                <a14:m>
                  <m:oMath xmlns:m="http://schemas.openxmlformats.org/officeDocument/2006/math">
                    <m:r>
                      <a:rPr lang="en-US" altLang="zh-CN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坐标相对变小了，即更靠近</a:t>
                </a:r>
                <a14:m>
                  <m:oMath xmlns:m="http://schemas.openxmlformats.org/officeDocument/2006/math">
                    <m:r>
                      <a:rPr lang="en-US" altLang="zh-CN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了</a:t>
                </a:r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355AF714-7F39-4A78-9961-F84473368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5" y="17677497"/>
                <a:ext cx="10049065" cy="646331"/>
              </a:xfrm>
              <a:prstGeom prst="rect">
                <a:avLst/>
              </a:prstGeom>
              <a:blipFill>
                <a:blip r:embed="rId80"/>
                <a:stretch>
                  <a:fillRect t="-14151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58782231-436F-4519-A36E-85C38C11BCC1}"/>
                  </a:ext>
                </a:extLst>
              </p:cNvPr>
              <p:cNvSpPr txBox="1"/>
              <p:nvPr/>
            </p:nvSpPr>
            <p:spPr>
              <a:xfrm>
                <a:off x="7907338" y="15233405"/>
                <a:ext cx="411321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h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+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−2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58782231-436F-4519-A36E-85C38C11B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338" y="15233405"/>
                <a:ext cx="4113212" cy="646331"/>
              </a:xfrm>
              <a:prstGeom prst="rect">
                <a:avLst/>
              </a:prstGeom>
              <a:blipFill>
                <a:blip r:embed="rId8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4DCB080D-2C86-4E37-BA73-77DC6A237012}"/>
                  </a:ext>
                </a:extLst>
              </p:cNvPr>
              <p:cNvSpPr txBox="1"/>
              <p:nvPr/>
            </p:nvSpPr>
            <p:spPr>
              <a:xfrm>
                <a:off x="999934" y="16723925"/>
                <a:ext cx="14144816" cy="892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ea typeface="微软雅黑 Light" panose="020B0502040204020203" pitchFamily="34" charset="-122"/>
                  </a:rPr>
                  <a:t>结合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&lt;0</m:t>
                    </m:r>
                  </m:oMath>
                </a14:m>
                <a:r>
                  <a:rPr lang="zh-CN" altLang="en-US" sz="3600" dirty="0">
                    <a:ea typeface="微软雅黑 Light" panose="020B0502040204020203" pitchFamily="34" charset="-122"/>
                  </a:rPr>
                  <a:t>， </a:t>
                </a:r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知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𝑔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上小于</a:t>
                </a:r>
                <a:r>
                  <a:rPr lang="en-US" altLang="zh-CN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0, </a:t>
                </a:r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即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num>
                      <m:den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3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zh-CN" altLang="en-US" sz="36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4DCB080D-2C86-4E37-BA73-77DC6A237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4" y="16723925"/>
                <a:ext cx="14144816" cy="892745"/>
              </a:xfrm>
              <a:prstGeom prst="rect">
                <a:avLst/>
              </a:prstGeom>
              <a:blipFill>
                <a:blip r:embed="rId82"/>
                <a:stretch>
                  <a:fillRect l="-1293" b="-115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90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>
            <a:extLst>
              <a:ext uri="{FF2B5EF4-FFF2-40B4-BE49-F238E27FC236}">
                <a16:creationId xmlns:a16="http://schemas.microsoft.com/office/drawing/2014/main" id="{0801C822-5B80-4D84-8A4B-80DFA0F49EA8}"/>
              </a:ext>
            </a:extLst>
          </p:cNvPr>
          <p:cNvSpPr/>
          <p:nvPr/>
        </p:nvSpPr>
        <p:spPr>
          <a:xfrm>
            <a:off x="2076450" y="5676900"/>
            <a:ext cx="14097000" cy="65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2A3666F-6FFF-42C5-B20B-C8C90A84B0E8}"/>
              </a:ext>
            </a:extLst>
          </p:cNvPr>
          <p:cNvSpPr/>
          <p:nvPr/>
        </p:nvSpPr>
        <p:spPr>
          <a:xfrm>
            <a:off x="1600200" y="12630150"/>
            <a:ext cx="14097000" cy="4781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C77A30A1-5AC3-426D-9174-FFC449CEFF5D}"/>
              </a:ext>
            </a:extLst>
          </p:cNvPr>
          <p:cNvSpPr/>
          <p:nvPr/>
        </p:nvSpPr>
        <p:spPr>
          <a:xfrm>
            <a:off x="331" y="0"/>
            <a:ext cx="18000000" cy="6153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73AA4F-552A-4786-972D-42524D02F0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1"/>
          <a:stretch/>
        </p:blipFill>
        <p:spPr>
          <a:xfrm>
            <a:off x="6589486" y="440583"/>
            <a:ext cx="5153907" cy="50423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4BCA2C-0AEB-4FE0-812E-1CFB00CE34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/>
          <a:stretch/>
        </p:blipFill>
        <p:spPr>
          <a:xfrm>
            <a:off x="812800" y="440583"/>
            <a:ext cx="5264095" cy="50423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A490E8-F488-4B54-BFC5-76BC94051D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4"/>
          <a:stretch/>
        </p:blipFill>
        <p:spPr>
          <a:xfrm>
            <a:off x="12351657" y="440583"/>
            <a:ext cx="5058234" cy="5042370"/>
          </a:xfrm>
          <a:prstGeom prst="rect">
            <a:avLst/>
          </a:prstGeom>
        </p:spPr>
      </p:pic>
      <p:sp>
        <p:nvSpPr>
          <p:cNvPr id="102" name="箭头: 上弧形 101">
            <a:extLst>
              <a:ext uri="{FF2B5EF4-FFF2-40B4-BE49-F238E27FC236}">
                <a16:creationId xmlns:a16="http://schemas.microsoft.com/office/drawing/2014/main" id="{CD528047-87AD-4A65-82D6-E8F3E7CDC1B2}"/>
              </a:ext>
            </a:extLst>
          </p:cNvPr>
          <p:cNvSpPr/>
          <p:nvPr/>
        </p:nvSpPr>
        <p:spPr>
          <a:xfrm flipV="1">
            <a:off x="5602684" y="4962324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4" name="箭头: 上弧形 103">
            <a:extLst>
              <a:ext uri="{FF2B5EF4-FFF2-40B4-BE49-F238E27FC236}">
                <a16:creationId xmlns:a16="http://schemas.microsoft.com/office/drawing/2014/main" id="{819C1BC3-C037-4E94-BEE8-C8AABAB62EBC}"/>
              </a:ext>
            </a:extLst>
          </p:cNvPr>
          <p:cNvSpPr/>
          <p:nvPr/>
        </p:nvSpPr>
        <p:spPr>
          <a:xfrm flipV="1">
            <a:off x="11252370" y="4962324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5E66CE6-DED1-41B1-973E-CC0393AF0E31}"/>
                  </a:ext>
                </a:extLst>
              </p:cNvPr>
              <p:cNvSpPr txBox="1"/>
              <p:nvPr/>
            </p:nvSpPr>
            <p:spPr>
              <a:xfrm>
                <a:off x="5884919" y="5398408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5E66CE6-DED1-41B1-973E-CC0393AF0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919" y="5398408"/>
                <a:ext cx="981075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5CAC4C9E-368D-4303-B8F3-4C9E3BA1ADB5}"/>
                  </a:ext>
                </a:extLst>
              </p:cNvPr>
              <p:cNvSpPr txBox="1"/>
              <p:nvPr/>
            </p:nvSpPr>
            <p:spPr>
              <a:xfrm>
                <a:off x="11508661" y="5398408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5CAC4C9E-368D-4303-B8F3-4C9E3BA1A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8661" y="5398408"/>
                <a:ext cx="981075" cy="461665"/>
              </a:xfrm>
              <a:prstGeom prst="rect">
                <a:avLst/>
              </a:prstGeom>
              <a:blipFill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FEC2CB41-A414-4ADB-B28B-2E4BC17C88F5}"/>
              </a:ext>
            </a:extLst>
          </p:cNvPr>
          <p:cNvSpPr/>
          <p:nvPr/>
        </p:nvSpPr>
        <p:spPr>
          <a:xfrm>
            <a:off x="3783977" y="10524916"/>
            <a:ext cx="6184232" cy="10587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1C4590-53AA-48DC-BDA0-A71A6AE0249F}"/>
              </a:ext>
            </a:extLst>
          </p:cNvPr>
          <p:cNvSpPr/>
          <p:nvPr/>
        </p:nvSpPr>
        <p:spPr>
          <a:xfrm>
            <a:off x="3783977" y="6025105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92E00F9-30BC-4652-8F2D-1FCCB1A93AE2}"/>
              </a:ext>
            </a:extLst>
          </p:cNvPr>
          <p:cNvCxnSpPr/>
          <p:nvPr/>
        </p:nvCxnSpPr>
        <p:spPr>
          <a:xfrm flipV="1">
            <a:off x="7846305" y="7601910"/>
            <a:ext cx="0" cy="2911642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A9FFDB6-869E-4E82-8BF5-F11451807C75}"/>
              </a:ext>
            </a:extLst>
          </p:cNvPr>
          <p:cNvCxnSpPr>
            <a:cxnSpLocks/>
          </p:cNvCxnSpPr>
          <p:nvPr/>
        </p:nvCxnSpPr>
        <p:spPr>
          <a:xfrm flipH="1" flipV="1">
            <a:off x="5958350" y="8252952"/>
            <a:ext cx="1885951" cy="2266950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太阳形 11">
            <a:extLst>
              <a:ext uri="{FF2B5EF4-FFF2-40B4-BE49-F238E27FC236}">
                <a16:creationId xmlns:a16="http://schemas.microsoft.com/office/drawing/2014/main" id="{DF4AEBCD-EE6B-4709-BCBB-CEB6EA456741}"/>
              </a:ext>
            </a:extLst>
          </p:cNvPr>
          <p:cNvSpPr/>
          <p:nvPr/>
        </p:nvSpPr>
        <p:spPr>
          <a:xfrm>
            <a:off x="4504200" y="6481302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EC9FD64-D962-4CCA-9075-269054E06A63}"/>
                  </a:ext>
                </a:extLst>
              </p:cNvPr>
              <p:cNvSpPr txBox="1"/>
              <p:nvPr/>
            </p:nvSpPr>
            <p:spPr>
              <a:xfrm>
                <a:off x="7172106" y="926713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EC9FD64-D962-4CCA-9075-269054E06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106" y="9267138"/>
                <a:ext cx="76925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DCFC9D9-8A05-443C-9F62-5DCA19C77B83}"/>
                  </a:ext>
                </a:extLst>
              </p:cNvPr>
              <p:cNvSpPr txBox="1"/>
              <p:nvPr/>
            </p:nvSpPr>
            <p:spPr>
              <a:xfrm>
                <a:off x="7839764" y="743448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DCFC9D9-8A05-443C-9F62-5DCA19C77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64" y="7434486"/>
                <a:ext cx="769257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436672D-77CF-44F2-BE1E-068AC6F08A15}"/>
                  </a:ext>
                </a:extLst>
              </p:cNvPr>
              <p:cNvSpPr txBox="1"/>
              <p:nvPr/>
            </p:nvSpPr>
            <p:spPr>
              <a:xfrm>
                <a:off x="5285250" y="814568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436672D-77CF-44F2-BE1E-068AC6F08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50" y="8145686"/>
                <a:ext cx="769257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2E27402-A2F5-44C4-92DB-0E06C2399290}"/>
                  </a:ext>
                </a:extLst>
              </p:cNvPr>
              <p:cNvSpPr txBox="1"/>
              <p:nvPr/>
            </p:nvSpPr>
            <p:spPr>
              <a:xfrm>
                <a:off x="10885950" y="8060592"/>
                <a:ext cx="28742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2E27402-A2F5-44C4-92DB-0E06C2399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950" y="8060592"/>
                <a:ext cx="2874282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4E1B5FB-1B1A-42C1-BB94-08991F835E13}"/>
                  </a:ext>
                </a:extLst>
              </p:cNvPr>
              <p:cNvSpPr txBox="1"/>
              <p:nvPr/>
            </p:nvSpPr>
            <p:spPr>
              <a:xfrm>
                <a:off x="10790700" y="8956626"/>
                <a:ext cx="28742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4E1B5FB-1B1A-42C1-BB94-08991F835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0700" y="8956626"/>
                <a:ext cx="2874282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85FDF55-D19C-4FF1-9D84-D548A1E548D2}"/>
                  </a:ext>
                </a:extLst>
              </p:cNvPr>
              <p:cNvSpPr txBox="1"/>
              <p:nvPr/>
            </p:nvSpPr>
            <p:spPr>
              <a:xfrm>
                <a:off x="9204778" y="13862455"/>
                <a:ext cx="26014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85FDF55-D19C-4FF1-9D84-D548A1E54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778" y="13862455"/>
                <a:ext cx="2601450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B7C0A58A-5F38-43B8-85ED-E9C548D50FE5}"/>
              </a:ext>
            </a:extLst>
          </p:cNvPr>
          <p:cNvSpPr/>
          <p:nvPr/>
        </p:nvSpPr>
        <p:spPr>
          <a:xfrm>
            <a:off x="2581777" y="15930814"/>
            <a:ext cx="6184232" cy="10587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20478FB-76AC-45D4-9D44-CBF748595479}"/>
              </a:ext>
            </a:extLst>
          </p:cNvPr>
          <p:cNvSpPr/>
          <p:nvPr/>
        </p:nvSpPr>
        <p:spPr>
          <a:xfrm>
            <a:off x="2581777" y="13182599"/>
            <a:ext cx="6184232" cy="380699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326B644-27F0-4AC8-9639-C6C16EC71205}"/>
              </a:ext>
            </a:extLst>
          </p:cNvPr>
          <p:cNvCxnSpPr>
            <a:cxnSpLocks/>
          </p:cNvCxnSpPr>
          <p:nvPr/>
        </p:nvCxnSpPr>
        <p:spPr>
          <a:xfrm flipH="1">
            <a:off x="5235576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0D2F722-3B77-438C-A8F8-F21F38C64060}"/>
              </a:ext>
            </a:extLst>
          </p:cNvPr>
          <p:cNvCxnSpPr>
            <a:cxnSpLocks/>
          </p:cNvCxnSpPr>
          <p:nvPr/>
        </p:nvCxnSpPr>
        <p:spPr>
          <a:xfrm flipH="1">
            <a:off x="4266407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941CBF0B-E240-4C9E-AD44-661A825F65A4}"/>
              </a:ext>
            </a:extLst>
          </p:cNvPr>
          <p:cNvCxnSpPr>
            <a:cxnSpLocks/>
          </p:cNvCxnSpPr>
          <p:nvPr/>
        </p:nvCxnSpPr>
        <p:spPr>
          <a:xfrm flipH="1">
            <a:off x="3297238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4780B52-D5C9-4883-9A09-9F05F8317065}"/>
              </a:ext>
            </a:extLst>
          </p:cNvPr>
          <p:cNvCxnSpPr>
            <a:cxnSpLocks/>
          </p:cNvCxnSpPr>
          <p:nvPr/>
        </p:nvCxnSpPr>
        <p:spPr>
          <a:xfrm flipH="1">
            <a:off x="7173913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B85AFC4-6C7C-4792-8682-9877708AE2EE}"/>
              </a:ext>
            </a:extLst>
          </p:cNvPr>
          <p:cNvCxnSpPr>
            <a:cxnSpLocks/>
          </p:cNvCxnSpPr>
          <p:nvPr/>
        </p:nvCxnSpPr>
        <p:spPr>
          <a:xfrm flipH="1">
            <a:off x="6204745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E9320C8-B6F8-45EB-AC40-8F318C48BF8D}"/>
              </a:ext>
            </a:extLst>
          </p:cNvPr>
          <p:cNvSpPr/>
          <p:nvPr/>
        </p:nvSpPr>
        <p:spPr>
          <a:xfrm rot="1386787">
            <a:off x="12898652" y="11618778"/>
            <a:ext cx="589764" cy="116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FCD7748-6E0D-4FF1-A2EA-DC72B1932849}"/>
              </a:ext>
            </a:extLst>
          </p:cNvPr>
          <p:cNvSpPr/>
          <p:nvPr/>
        </p:nvSpPr>
        <p:spPr>
          <a:xfrm rot="2550091">
            <a:off x="13702018" y="12041507"/>
            <a:ext cx="589764" cy="116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6360090-3F22-4B20-A77C-398B9BADF206}"/>
                  </a:ext>
                </a:extLst>
              </p:cNvPr>
              <p:cNvSpPr txBox="1"/>
              <p:nvPr/>
            </p:nvSpPr>
            <p:spPr>
              <a:xfrm>
                <a:off x="6146469" y="13768611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6360090-3F22-4B20-A77C-398B9BADF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469" y="13768611"/>
                <a:ext cx="769257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B99E474-D8E5-4DC6-996A-6EA09FDBD637}"/>
              </a:ext>
            </a:extLst>
          </p:cNvPr>
          <p:cNvCxnSpPr>
            <a:cxnSpLocks/>
          </p:cNvCxnSpPr>
          <p:nvPr/>
        </p:nvCxnSpPr>
        <p:spPr>
          <a:xfrm>
            <a:off x="5976938" y="14280356"/>
            <a:ext cx="757237" cy="326232"/>
          </a:xfrm>
          <a:prstGeom prst="straightConnector1">
            <a:avLst/>
          </a:prstGeom>
          <a:ln w="1270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95F0760-3738-436B-940E-86794B3A2DE5}"/>
              </a:ext>
            </a:extLst>
          </p:cNvPr>
          <p:cNvCxnSpPr>
            <a:cxnSpLocks/>
          </p:cNvCxnSpPr>
          <p:nvPr/>
        </p:nvCxnSpPr>
        <p:spPr>
          <a:xfrm>
            <a:off x="5836444" y="14606111"/>
            <a:ext cx="9001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877AC492-D866-4408-A40E-46F3F942CC32}"/>
                  </a:ext>
                </a:extLst>
              </p:cNvPr>
              <p:cNvSpPr txBox="1"/>
              <p:nvPr/>
            </p:nvSpPr>
            <p:spPr>
              <a:xfrm>
                <a:off x="5209956" y="13677213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877AC492-D866-4408-A40E-46F3F942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956" y="13677213"/>
                <a:ext cx="769257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弧形 63">
            <a:extLst>
              <a:ext uri="{FF2B5EF4-FFF2-40B4-BE49-F238E27FC236}">
                <a16:creationId xmlns:a16="http://schemas.microsoft.com/office/drawing/2014/main" id="{F0947824-7891-42D3-933A-E6D58FBC12C8}"/>
              </a:ext>
            </a:extLst>
          </p:cNvPr>
          <p:cNvSpPr/>
          <p:nvPr/>
        </p:nvSpPr>
        <p:spPr>
          <a:xfrm>
            <a:off x="6360320" y="14412118"/>
            <a:ext cx="292100" cy="292100"/>
          </a:xfrm>
          <a:prstGeom prst="arc">
            <a:avLst>
              <a:gd name="adj1" fmla="val 9630274"/>
              <a:gd name="adj2" fmla="val 1341928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10C32512-8915-4D76-93A2-6E7CD0ECB586}"/>
              </a:ext>
            </a:extLst>
          </p:cNvPr>
          <p:cNvSpPr/>
          <p:nvPr/>
        </p:nvSpPr>
        <p:spPr>
          <a:xfrm rot="21352911">
            <a:off x="5948363" y="14316075"/>
            <a:ext cx="97631" cy="59532"/>
          </a:xfrm>
          <a:custGeom>
            <a:avLst/>
            <a:gdLst>
              <a:gd name="connsiteX0" fmla="*/ 0 w 97631"/>
              <a:gd name="connsiteY0" fmla="*/ 28575 h 52388"/>
              <a:gd name="connsiteX1" fmla="*/ 73818 w 97631"/>
              <a:gd name="connsiteY1" fmla="*/ 52388 h 52388"/>
              <a:gd name="connsiteX2" fmla="*/ 97631 w 97631"/>
              <a:gd name="connsiteY2" fmla="*/ 0 h 52388"/>
              <a:gd name="connsiteX0" fmla="*/ 0 w 97631"/>
              <a:gd name="connsiteY0" fmla="*/ 28575 h 66675"/>
              <a:gd name="connsiteX1" fmla="*/ 61912 w 97631"/>
              <a:gd name="connsiteY1" fmla="*/ 66675 h 66675"/>
              <a:gd name="connsiteX2" fmla="*/ 97631 w 97631"/>
              <a:gd name="connsiteY2" fmla="*/ 0 h 66675"/>
              <a:gd name="connsiteX0" fmla="*/ 0 w 97631"/>
              <a:gd name="connsiteY0" fmla="*/ 28575 h 59532"/>
              <a:gd name="connsiteX1" fmla="*/ 64294 w 97631"/>
              <a:gd name="connsiteY1" fmla="*/ 59532 h 59532"/>
              <a:gd name="connsiteX2" fmla="*/ 97631 w 97631"/>
              <a:gd name="connsiteY2" fmla="*/ 0 h 59532"/>
              <a:gd name="connsiteX0" fmla="*/ 0 w 97631"/>
              <a:gd name="connsiteY0" fmla="*/ 28575 h 59532"/>
              <a:gd name="connsiteX1" fmla="*/ 69056 w 97631"/>
              <a:gd name="connsiteY1" fmla="*/ 59532 h 59532"/>
              <a:gd name="connsiteX2" fmla="*/ 97631 w 97631"/>
              <a:gd name="connsiteY2" fmla="*/ 0 h 59532"/>
              <a:gd name="connsiteX0" fmla="*/ 0 w 97631"/>
              <a:gd name="connsiteY0" fmla="*/ 28575 h 59532"/>
              <a:gd name="connsiteX1" fmla="*/ 69056 w 97631"/>
              <a:gd name="connsiteY1" fmla="*/ 59532 h 59532"/>
              <a:gd name="connsiteX2" fmla="*/ 97631 w 97631"/>
              <a:gd name="connsiteY2" fmla="*/ 0 h 59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631" h="59532">
                <a:moveTo>
                  <a:pt x="0" y="28575"/>
                </a:moveTo>
                <a:lnTo>
                  <a:pt x="69056" y="59532"/>
                </a:lnTo>
                <a:cubicBezTo>
                  <a:pt x="76994" y="42069"/>
                  <a:pt x="89693" y="17463"/>
                  <a:pt x="97631" y="0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84229218-3EFD-4A5D-8226-0236DECA92A7}"/>
              </a:ext>
            </a:extLst>
          </p:cNvPr>
          <p:cNvSpPr/>
          <p:nvPr/>
        </p:nvSpPr>
        <p:spPr>
          <a:xfrm>
            <a:off x="6248401" y="14277975"/>
            <a:ext cx="3200400" cy="708400"/>
          </a:xfrm>
          <a:custGeom>
            <a:avLst/>
            <a:gdLst>
              <a:gd name="connsiteX0" fmla="*/ 0 w 3724275"/>
              <a:gd name="connsiteY0" fmla="*/ 323850 h 708400"/>
              <a:gd name="connsiteX1" fmla="*/ 828675 w 3724275"/>
              <a:gd name="connsiteY1" fmla="*/ 704850 h 708400"/>
              <a:gd name="connsiteX2" fmla="*/ 2181225 w 3724275"/>
              <a:gd name="connsiteY2" fmla="*/ 123825 h 708400"/>
              <a:gd name="connsiteX3" fmla="*/ 3724275 w 3724275"/>
              <a:gd name="connsiteY3" fmla="*/ 0 h 70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4275" h="708400">
                <a:moveTo>
                  <a:pt x="0" y="323850"/>
                </a:moveTo>
                <a:cubicBezTo>
                  <a:pt x="232569" y="531018"/>
                  <a:pt x="465138" y="738187"/>
                  <a:pt x="828675" y="704850"/>
                </a:cubicBezTo>
                <a:cubicBezTo>
                  <a:pt x="1192212" y="671513"/>
                  <a:pt x="1698625" y="241300"/>
                  <a:pt x="2181225" y="123825"/>
                </a:cubicBezTo>
                <a:cubicBezTo>
                  <a:pt x="2663825" y="6350"/>
                  <a:pt x="3194050" y="3175"/>
                  <a:pt x="37242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F9BADF00-79E4-4342-B651-AE2CF9AC9D92}"/>
              </a:ext>
            </a:extLst>
          </p:cNvPr>
          <p:cNvSpPr/>
          <p:nvPr/>
        </p:nvSpPr>
        <p:spPr>
          <a:xfrm>
            <a:off x="5736431" y="14030325"/>
            <a:ext cx="626269" cy="492919"/>
          </a:xfrm>
          <a:custGeom>
            <a:avLst/>
            <a:gdLst>
              <a:gd name="connsiteX0" fmla="*/ 626269 w 626269"/>
              <a:gd name="connsiteY0" fmla="*/ 492919 h 492919"/>
              <a:gd name="connsiteX1" fmla="*/ 414338 w 626269"/>
              <a:gd name="connsiteY1" fmla="*/ 431006 h 492919"/>
              <a:gd name="connsiteX2" fmla="*/ 266700 w 626269"/>
              <a:gd name="connsiteY2" fmla="*/ 140494 h 492919"/>
              <a:gd name="connsiteX3" fmla="*/ 0 w 626269"/>
              <a:gd name="connsiteY3" fmla="*/ 0 h 49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269" h="492919">
                <a:moveTo>
                  <a:pt x="626269" y="492919"/>
                </a:moveTo>
                <a:cubicBezTo>
                  <a:pt x="550267" y="491331"/>
                  <a:pt x="474266" y="489743"/>
                  <a:pt x="414338" y="431006"/>
                </a:cubicBezTo>
                <a:cubicBezTo>
                  <a:pt x="354410" y="372269"/>
                  <a:pt x="335756" y="212328"/>
                  <a:pt x="266700" y="140494"/>
                </a:cubicBezTo>
                <a:cubicBezTo>
                  <a:pt x="197644" y="68660"/>
                  <a:pt x="98822" y="34330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57CDE0B-3B27-474F-9C1C-41400146588F}"/>
                  </a:ext>
                </a:extLst>
              </p:cNvPr>
              <p:cNvSpPr txBox="1"/>
              <p:nvPr/>
            </p:nvSpPr>
            <p:spPr>
              <a:xfrm>
                <a:off x="9538607" y="14569395"/>
                <a:ext cx="5548994" cy="1843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000" dirty="0"/>
                  <a:t>易知单位面积（长度）</a:t>
                </a:r>
                <a:endParaRPr lang="en-US" altLang="zh-CN" sz="4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4000" dirty="0"/>
                  <a:t>接收的光线数为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57CDE0B-3B27-474F-9C1C-414001465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07" y="14569395"/>
                <a:ext cx="5548994" cy="1843197"/>
              </a:xfrm>
              <a:prstGeom prst="rect">
                <a:avLst/>
              </a:prstGeom>
              <a:blipFill>
                <a:blip r:embed="rId15"/>
                <a:stretch>
                  <a:fillRect l="-3956" b="-13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3A480201-9A92-4960-873B-898924CA7E48}"/>
              </a:ext>
            </a:extLst>
          </p:cNvPr>
          <p:cNvCxnSpPr>
            <a:cxnSpLocks/>
          </p:cNvCxnSpPr>
          <p:nvPr/>
        </p:nvCxnSpPr>
        <p:spPr>
          <a:xfrm flipV="1">
            <a:off x="5226930" y="14668500"/>
            <a:ext cx="0" cy="1226677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弧形 84">
            <a:extLst>
              <a:ext uri="{FF2B5EF4-FFF2-40B4-BE49-F238E27FC236}">
                <a16:creationId xmlns:a16="http://schemas.microsoft.com/office/drawing/2014/main" id="{C408B86C-876B-4D1E-8D17-C752D4867323}"/>
              </a:ext>
            </a:extLst>
          </p:cNvPr>
          <p:cNvSpPr/>
          <p:nvPr/>
        </p:nvSpPr>
        <p:spPr>
          <a:xfrm rot="5653564">
            <a:off x="5157789" y="15383668"/>
            <a:ext cx="292100" cy="292100"/>
          </a:xfrm>
          <a:prstGeom prst="arc">
            <a:avLst>
              <a:gd name="adj1" fmla="val 9630274"/>
              <a:gd name="adj2" fmla="val 1341928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43A48BFD-CC95-41A2-A661-120C7348AF3B}"/>
              </a:ext>
            </a:extLst>
          </p:cNvPr>
          <p:cNvSpPr/>
          <p:nvPr/>
        </p:nvSpPr>
        <p:spPr>
          <a:xfrm>
            <a:off x="5348288" y="14211300"/>
            <a:ext cx="239439" cy="1181100"/>
          </a:xfrm>
          <a:custGeom>
            <a:avLst/>
            <a:gdLst>
              <a:gd name="connsiteX0" fmla="*/ 0 w 239439"/>
              <a:gd name="connsiteY0" fmla="*/ 1181100 h 1181100"/>
              <a:gd name="connsiteX1" fmla="*/ 209550 w 239439"/>
              <a:gd name="connsiteY1" fmla="*/ 633413 h 1181100"/>
              <a:gd name="connsiteX2" fmla="*/ 233362 w 239439"/>
              <a:gd name="connsiteY2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439" h="1181100">
                <a:moveTo>
                  <a:pt x="0" y="1181100"/>
                </a:moveTo>
                <a:cubicBezTo>
                  <a:pt x="85328" y="1005681"/>
                  <a:pt x="170656" y="830263"/>
                  <a:pt x="209550" y="633413"/>
                </a:cubicBezTo>
                <a:cubicBezTo>
                  <a:pt x="248444" y="436563"/>
                  <a:pt x="240903" y="218281"/>
                  <a:pt x="23336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47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C2510DC-4F5F-45A3-9792-02BD1295FE8E}"/>
              </a:ext>
            </a:extLst>
          </p:cNvPr>
          <p:cNvSpPr/>
          <p:nvPr/>
        </p:nvSpPr>
        <p:spPr>
          <a:xfrm>
            <a:off x="-1" y="13595685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49F6954-3366-4F27-946E-D5030C7B71E9}"/>
              </a:ext>
            </a:extLst>
          </p:cNvPr>
          <p:cNvSpPr/>
          <p:nvPr/>
        </p:nvSpPr>
        <p:spPr>
          <a:xfrm>
            <a:off x="-1" y="5048250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0E51C-9F48-4496-A6C1-4E6B68C00CCE}"/>
              </a:ext>
            </a:extLst>
          </p:cNvPr>
          <p:cNvSpPr/>
          <p:nvPr/>
        </p:nvSpPr>
        <p:spPr>
          <a:xfrm>
            <a:off x="-1" y="1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/>
              <p:nvPr/>
            </p:nvSpPr>
            <p:spPr>
              <a:xfrm>
                <a:off x="3101392" y="242284"/>
                <a:ext cx="11797879" cy="27554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242284"/>
                <a:ext cx="11797879" cy="2755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/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/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BB9DB6C7-9E60-485C-91E1-5B91A4BE441B}"/>
              </a:ext>
            </a:extLst>
          </p:cNvPr>
          <p:cNvSpPr/>
          <p:nvPr/>
        </p:nvSpPr>
        <p:spPr>
          <a:xfrm>
            <a:off x="-1" y="9503046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/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E1AE946-BE22-409B-9EB5-2703C81C71E2}"/>
                  </a:ext>
                </a:extLst>
              </p:cNvPr>
              <p:cNvSpPr txBox="1"/>
              <p:nvPr/>
            </p:nvSpPr>
            <p:spPr>
              <a:xfrm>
                <a:off x="2068764" y="13815141"/>
                <a:ext cx="13863134" cy="2801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4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4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0    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    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E1AE946-BE22-409B-9EB5-2703C81C7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764" y="13815141"/>
                <a:ext cx="13863134" cy="2801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640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39390B70-C278-4097-907C-DC8D73A023A5}"/>
              </a:ext>
            </a:extLst>
          </p:cNvPr>
          <p:cNvSpPr/>
          <p:nvPr/>
        </p:nvSpPr>
        <p:spPr>
          <a:xfrm>
            <a:off x="331" y="957433"/>
            <a:ext cx="14400000" cy="2850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C49E38E-A825-4C37-8CF7-16631F09408A}"/>
              </a:ext>
            </a:extLst>
          </p:cNvPr>
          <p:cNvSpPr/>
          <p:nvPr/>
        </p:nvSpPr>
        <p:spPr>
          <a:xfrm>
            <a:off x="3420375" y="8667750"/>
            <a:ext cx="14400000" cy="645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E30C2A0-091D-43F9-8985-7AB08DE43364}"/>
              </a:ext>
            </a:extLst>
          </p:cNvPr>
          <p:cNvSpPr/>
          <p:nvPr/>
        </p:nvSpPr>
        <p:spPr>
          <a:xfrm>
            <a:off x="331" y="4800600"/>
            <a:ext cx="18000000" cy="36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E71E4A9-3EEE-40E3-B872-124752985F44}"/>
              </a:ext>
            </a:extLst>
          </p:cNvPr>
          <p:cNvGrpSpPr/>
          <p:nvPr/>
        </p:nvGrpSpPr>
        <p:grpSpPr>
          <a:xfrm>
            <a:off x="3906042" y="1163438"/>
            <a:ext cx="6588578" cy="2438221"/>
            <a:chOff x="5475717" y="1255574"/>
            <a:chExt cx="6588578" cy="2438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4E1B5FB-1B1A-42C1-BB94-08991F835E13}"/>
                    </a:ext>
                  </a:extLst>
                </p:cNvPr>
                <p:cNvSpPr txBox="1"/>
                <p:nvPr/>
              </p:nvSpPr>
              <p:spPr>
                <a:xfrm>
                  <a:off x="5475717" y="1272149"/>
                  <a:ext cx="287428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4E1B5FB-1B1A-42C1-BB94-08991F835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5717" y="1272149"/>
                  <a:ext cx="2874282" cy="76944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0DC098E-C325-4ACE-9D96-CB40DB1DFAE9}"/>
                    </a:ext>
                  </a:extLst>
                </p:cNvPr>
                <p:cNvSpPr txBox="1"/>
                <p:nvPr/>
              </p:nvSpPr>
              <p:spPr>
                <a:xfrm>
                  <a:off x="7748563" y="1255574"/>
                  <a:ext cx="4315732" cy="805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0DC098E-C325-4ACE-9D96-CB40DB1DF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563" y="1255574"/>
                  <a:ext cx="4315732" cy="8059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2CD7CC9-DFAC-46F5-B95C-F36E7FC1CA2A}"/>
                    </a:ext>
                  </a:extLst>
                </p:cNvPr>
                <p:cNvSpPr txBox="1"/>
                <p:nvPr/>
              </p:nvSpPr>
              <p:spPr>
                <a:xfrm>
                  <a:off x="5843563" y="2109014"/>
                  <a:ext cx="431573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：</m:t>
                      </m:r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表面颜色</a:t>
                  </a: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2CD7CC9-DFAC-46F5-B95C-F36E7FC1CA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563" y="2109014"/>
                  <a:ext cx="4315732" cy="769441"/>
                </a:xfrm>
                <a:prstGeom prst="rect">
                  <a:avLst/>
                </a:prstGeom>
                <a:blipFill>
                  <a:blip r:embed="rId4"/>
                  <a:stretch>
                    <a:fillRect t="-16667" b="-37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37CF595B-CE96-4387-8629-E29EB01AAC64}"/>
                    </a:ext>
                  </a:extLst>
                </p:cNvPr>
                <p:cNvSpPr txBox="1"/>
                <p:nvPr/>
              </p:nvSpPr>
              <p:spPr>
                <a:xfrm>
                  <a:off x="5843563" y="2924354"/>
                  <a:ext cx="431573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：</m:t>
                      </m:r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光线颜色</a:t>
                  </a: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37CF595B-CE96-4387-8629-E29EB01AAC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563" y="2924354"/>
                  <a:ext cx="4315732" cy="769441"/>
                </a:xfrm>
                <a:prstGeom prst="rect">
                  <a:avLst/>
                </a:prstGeom>
                <a:blipFill>
                  <a:blip r:embed="rId5"/>
                  <a:stretch>
                    <a:fillRect t="-16667" b="-37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9DCD3BE-10E0-4BE6-A203-115063C984C9}"/>
              </a:ext>
            </a:extLst>
          </p:cNvPr>
          <p:cNvGrpSpPr/>
          <p:nvPr/>
        </p:nvGrpSpPr>
        <p:grpSpPr>
          <a:xfrm>
            <a:off x="475223" y="4959526"/>
            <a:ext cx="17050217" cy="3017095"/>
            <a:chOff x="803475" y="5347051"/>
            <a:chExt cx="17050217" cy="30170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745D4A1-4BED-40EF-8FEB-ABA791053CCC}"/>
                    </a:ext>
                  </a:extLst>
                </p:cNvPr>
                <p:cNvSpPr txBox="1"/>
                <p:nvPr/>
              </p:nvSpPr>
              <p:spPr>
                <a:xfrm>
                  <a:off x="803475" y="5347051"/>
                  <a:ext cx="6831038" cy="805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</m:t>
                      </m:r>
                      <m:acc>
                        <m:accPr>
                          <m:chr m:val="̂"/>
                          <m:ctrlP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altLang="zh-CN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745D4A1-4BED-40EF-8FEB-ABA791053C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5" y="5347051"/>
                  <a:ext cx="6831038" cy="8059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D94C1F6-1D7D-4328-BC64-2D7791AE80D3}"/>
                    </a:ext>
                  </a:extLst>
                </p:cNvPr>
                <p:cNvSpPr txBox="1"/>
                <p:nvPr/>
              </p:nvSpPr>
              <p:spPr>
                <a:xfrm>
                  <a:off x="803475" y="6398390"/>
                  <a:ext cx="6831038" cy="860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</m:d>
                    </m:oMath>
                  </a14:m>
                  <a:r>
                    <a:rPr lang="zh-CN" alt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D94C1F6-1D7D-4328-BC64-2D7791AE8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5" y="6398390"/>
                  <a:ext cx="6831038" cy="8601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0B05F87B-D8D3-4DD9-945A-27CDA67C35C3}"/>
                    </a:ext>
                  </a:extLst>
                </p:cNvPr>
                <p:cNvSpPr txBox="1"/>
                <p:nvPr/>
              </p:nvSpPr>
              <p:spPr>
                <a:xfrm>
                  <a:off x="803475" y="7503974"/>
                  <a:ext cx="6831038" cy="860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func>
                        <m:func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4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0B05F87B-D8D3-4DD9-945A-27CDA67C3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5" y="7503974"/>
                  <a:ext cx="6831038" cy="86017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677987B-D14D-4C05-8B5A-924E4F5E6FAA}"/>
                </a:ext>
              </a:extLst>
            </p:cNvPr>
            <p:cNvSpPr txBox="1"/>
            <p:nvPr/>
          </p:nvSpPr>
          <p:spPr>
            <a:xfrm>
              <a:off x="7686876" y="5365294"/>
              <a:ext cx="98608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取其和 </a:t>
              </a:r>
              <a:r>
                <a:rPr lang="en-US" altLang="zh-CN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 </a:t>
              </a:r>
              <a:r>
                <a:rPr lang="zh-CN" altLang="en-US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的最大值，让背面纯黑</a:t>
              </a:r>
              <a:endParaRPr lang="zh-CN" altLang="en-US" sz="4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7BDFF97-AD1F-465F-A50E-C32C5D0D70E0}"/>
                </a:ext>
              </a:extLst>
            </p:cNvPr>
            <p:cNvSpPr txBox="1"/>
            <p:nvPr/>
          </p:nvSpPr>
          <p:spPr>
            <a:xfrm>
              <a:off x="7686876" y="6457317"/>
              <a:ext cx="98608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取绝对值，相当于两面都有光照</a:t>
              </a:r>
              <a:endParaRPr lang="zh-CN" altLang="en-US" sz="4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A06CD9D-30AF-4A52-82A9-A7715EBA5AA5}"/>
                    </a:ext>
                  </a:extLst>
                </p:cNvPr>
                <p:cNvSpPr txBox="1"/>
                <p:nvPr/>
              </p:nvSpPr>
              <p:spPr>
                <a:xfrm>
                  <a:off x="7686876" y="7549340"/>
                  <a:ext cx="10166816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为环境光照，和入射光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𝑙</m:t>
                          </m:r>
                        </m:sub>
                      </m:sSub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并列放一起</a:t>
                  </a: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A06CD9D-30AF-4A52-82A9-A7715EBA5A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6876" y="7549340"/>
                  <a:ext cx="10166816" cy="769441"/>
                </a:xfrm>
                <a:prstGeom prst="rect">
                  <a:avLst/>
                </a:prstGeom>
                <a:blipFill>
                  <a:blip r:embed="rId9"/>
                  <a:stretch>
                    <a:fillRect t="-16667" r="-1079" b="-37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46FE1D77-B604-4B65-988A-C702C7B7FA4C}"/>
              </a:ext>
            </a:extLst>
          </p:cNvPr>
          <p:cNvSpPr/>
          <p:nvPr/>
        </p:nvSpPr>
        <p:spPr>
          <a:xfrm>
            <a:off x="3783977" y="13643811"/>
            <a:ext cx="6184232" cy="10587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66F9279-4586-4C50-9B70-8215FE1BD05E}"/>
              </a:ext>
            </a:extLst>
          </p:cNvPr>
          <p:cNvSpPr/>
          <p:nvPr/>
        </p:nvSpPr>
        <p:spPr>
          <a:xfrm>
            <a:off x="3783977" y="9144000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78927E00-4BD7-405C-8AF8-F8F3C0BC81B4}"/>
              </a:ext>
            </a:extLst>
          </p:cNvPr>
          <p:cNvCxnSpPr/>
          <p:nvPr/>
        </p:nvCxnSpPr>
        <p:spPr>
          <a:xfrm flipV="1">
            <a:off x="6197791" y="10720805"/>
            <a:ext cx="0" cy="2911642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63BACBB-81D9-412E-906E-42F48099A3D8}"/>
              </a:ext>
            </a:extLst>
          </p:cNvPr>
          <p:cNvCxnSpPr>
            <a:cxnSpLocks/>
          </p:cNvCxnSpPr>
          <p:nvPr/>
        </p:nvCxnSpPr>
        <p:spPr>
          <a:xfrm flipH="1" flipV="1">
            <a:off x="5314950" y="11315700"/>
            <a:ext cx="880838" cy="232309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太阳形 64">
            <a:extLst>
              <a:ext uri="{FF2B5EF4-FFF2-40B4-BE49-F238E27FC236}">
                <a16:creationId xmlns:a16="http://schemas.microsoft.com/office/drawing/2014/main" id="{4E7A840C-7FA2-4815-9773-1CA4D7CDB4BB}"/>
              </a:ext>
            </a:extLst>
          </p:cNvPr>
          <p:cNvSpPr/>
          <p:nvPr/>
        </p:nvSpPr>
        <p:spPr>
          <a:xfrm>
            <a:off x="4504200" y="9600197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92A1087-0ADA-4FD3-8E3C-E51B1E2C6152}"/>
                  </a:ext>
                </a:extLst>
              </p:cNvPr>
              <p:cNvSpPr txBox="1"/>
              <p:nvPr/>
            </p:nvSpPr>
            <p:spPr>
              <a:xfrm>
                <a:off x="5580742" y="1178595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92A1087-0ADA-4FD3-8E3C-E51B1E2C6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742" y="11785958"/>
                <a:ext cx="769257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F6B99AA-C08D-4ADE-95AD-D226858851F4}"/>
                  </a:ext>
                </a:extLst>
              </p:cNvPr>
              <p:cNvSpPr txBox="1"/>
              <p:nvPr/>
            </p:nvSpPr>
            <p:spPr>
              <a:xfrm>
                <a:off x="6191250" y="10553381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F6B99AA-C08D-4ADE-95AD-D22685885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0" y="10553381"/>
                <a:ext cx="769257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0835E71-AFB5-4BB4-B8FE-0A9EFD618C7A}"/>
                  </a:ext>
                </a:extLst>
              </p:cNvPr>
              <p:cNvSpPr txBox="1"/>
              <p:nvPr/>
            </p:nvSpPr>
            <p:spPr>
              <a:xfrm>
                <a:off x="4570186" y="1117885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0835E71-AFB5-4BB4-B8FE-0A9EFD618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186" y="11178856"/>
                <a:ext cx="769257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2B10E640-B674-4650-ADBA-415004474084}"/>
                  </a:ext>
                </a:extLst>
              </p:cNvPr>
              <p:cNvSpPr txBox="1"/>
              <p:nvPr/>
            </p:nvSpPr>
            <p:spPr>
              <a:xfrm>
                <a:off x="10620375" y="9467850"/>
                <a:ext cx="5020800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4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2B10E640-B674-4650-ADBA-41500447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9467850"/>
                <a:ext cx="5020800" cy="7554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E8F7E47F-353E-480A-A0E8-0DB5AEAB2D7F}"/>
              </a:ext>
            </a:extLst>
          </p:cNvPr>
          <p:cNvCxnSpPr>
            <a:cxnSpLocks/>
          </p:cNvCxnSpPr>
          <p:nvPr/>
        </p:nvCxnSpPr>
        <p:spPr>
          <a:xfrm flipV="1">
            <a:off x="6200775" y="11315700"/>
            <a:ext cx="880838" cy="232309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54169A1-48EE-4EFD-B96C-DB30B089B730}"/>
                  </a:ext>
                </a:extLst>
              </p:cNvPr>
              <p:cNvSpPr txBox="1"/>
              <p:nvPr/>
            </p:nvSpPr>
            <p:spPr>
              <a:xfrm>
                <a:off x="6943725" y="1117885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54169A1-48EE-4EFD-B96C-DB30B089B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725" y="11178856"/>
                <a:ext cx="769257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53C263C9-5EA1-4D7A-B3AE-CCC65CB2F7A7}"/>
              </a:ext>
            </a:extLst>
          </p:cNvPr>
          <p:cNvCxnSpPr>
            <a:cxnSpLocks/>
          </p:cNvCxnSpPr>
          <p:nvPr/>
        </p:nvCxnSpPr>
        <p:spPr>
          <a:xfrm flipV="1">
            <a:off x="6191250" y="11811000"/>
            <a:ext cx="1628775" cy="1799223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8EDE75B9-D361-4519-BE6F-CC7EAF6F525F}"/>
                  </a:ext>
                </a:extLst>
              </p:cNvPr>
              <p:cNvSpPr txBox="1"/>
              <p:nvPr/>
            </p:nvSpPr>
            <p:spPr>
              <a:xfrm>
                <a:off x="6658881" y="11947883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8EDE75B9-D361-4519-BE6F-CC7EAF6F5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881" y="11947883"/>
                <a:ext cx="769257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形 19" descr="眼睛">
            <a:extLst>
              <a:ext uri="{FF2B5EF4-FFF2-40B4-BE49-F238E27FC236}">
                <a16:creationId xmlns:a16="http://schemas.microsoft.com/office/drawing/2014/main" id="{FB24BC0C-9C13-4AB9-82ED-AC75110385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2438" y="1080373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851A354F-9B44-4BE3-B636-267755841812}"/>
                  </a:ext>
                </a:extLst>
              </p:cNvPr>
              <p:cNvSpPr txBox="1"/>
              <p:nvPr/>
            </p:nvSpPr>
            <p:spPr>
              <a:xfrm>
                <a:off x="7620681" y="1178845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851A354F-9B44-4BE3-B636-267755841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681" y="11788456"/>
                <a:ext cx="769257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7A5E523-B90D-4A5D-AFE0-93E2DB2771FA}"/>
                  </a:ext>
                </a:extLst>
              </p:cNvPr>
              <p:cNvSpPr txBox="1"/>
              <p:nvPr/>
            </p:nvSpPr>
            <p:spPr>
              <a:xfrm>
                <a:off x="6069692" y="1178595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7A5E523-B90D-4A5D-AFE0-93E2DB277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692" y="11785958"/>
                <a:ext cx="769257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1E998D6D-8D0D-498D-AB6F-C94E190BF076}"/>
                  </a:ext>
                </a:extLst>
              </p:cNvPr>
              <p:cNvSpPr txBox="1"/>
              <p:nvPr/>
            </p:nvSpPr>
            <p:spPr>
              <a:xfrm>
                <a:off x="10620375" y="10340374"/>
                <a:ext cx="5020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4000" dirty="0"/>
                  <a:t>：反射光单位向量</a:t>
                </a: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1E998D6D-8D0D-498D-AB6F-C94E190BF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10340374"/>
                <a:ext cx="5020800" cy="707886"/>
              </a:xfrm>
              <a:prstGeom prst="rect">
                <a:avLst/>
              </a:prstGeom>
              <a:blipFill>
                <a:blip r:embed="rId20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7345CFA-2CCF-4FBD-A7C2-0A63495F6BA2}"/>
                  </a:ext>
                </a:extLst>
              </p:cNvPr>
              <p:cNvSpPr txBox="1"/>
              <p:nvPr/>
            </p:nvSpPr>
            <p:spPr>
              <a:xfrm>
                <a:off x="10620375" y="11165321"/>
                <a:ext cx="59447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4000" dirty="0"/>
                  <a:t>：指向相机的单位向量</a:t>
                </a:r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7345CFA-2CCF-4FBD-A7C2-0A63495F6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11165321"/>
                <a:ext cx="5944726" cy="707886"/>
              </a:xfrm>
              <a:prstGeom prst="rect">
                <a:avLst/>
              </a:prstGeom>
              <a:blipFill>
                <a:blip r:embed="rId21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782C3AF-97AF-43B0-B199-4E313CCF8FDD}"/>
                  </a:ext>
                </a:extLst>
              </p:cNvPr>
              <p:cNvSpPr txBox="1"/>
              <p:nvPr/>
            </p:nvSpPr>
            <p:spPr>
              <a:xfrm>
                <a:off x="10620375" y="11990268"/>
                <a:ext cx="59447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/>
                  <a:t>：控制高光的扩散程度</a:t>
                </a: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782C3AF-97AF-43B0-B199-4E313CCF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11990268"/>
                <a:ext cx="5944726" cy="707886"/>
              </a:xfrm>
              <a:prstGeom prst="rect">
                <a:avLst/>
              </a:prstGeom>
              <a:blipFill>
                <a:blip r:embed="rId22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10AD33C-F99D-4BD9-8C3E-5764BDA76417}"/>
                  </a:ext>
                </a:extLst>
              </p:cNvPr>
              <p:cNvSpPr txBox="1"/>
              <p:nvPr/>
            </p:nvSpPr>
            <p:spPr>
              <a:xfrm>
                <a:off x="10429875" y="12815215"/>
                <a:ext cx="6821025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4000" dirty="0"/>
                  <a:t>：可选，控制高光的强弱</a:t>
                </a: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10AD33C-F99D-4BD9-8C3E-5764BDA76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75" y="12815215"/>
                <a:ext cx="6821025" cy="755463"/>
              </a:xfrm>
              <a:prstGeom prst="rect">
                <a:avLst/>
              </a:prstGeom>
              <a:blipFill>
                <a:blip r:embed="rId23"/>
                <a:stretch>
                  <a:fillRect t="-13710" b="-28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B9FB2E1F-DA62-4AB0-986B-31B7D9D02F48}"/>
                  </a:ext>
                </a:extLst>
              </p:cNvPr>
              <p:cNvSpPr txBox="1"/>
              <p:nvPr/>
            </p:nvSpPr>
            <p:spPr>
              <a:xfrm>
                <a:off x="10525125" y="13687737"/>
                <a:ext cx="68210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4000" dirty="0"/>
                  <a:t>：同前，入射光 </a:t>
                </a:r>
                <a14:m>
                  <m:oMath xmlns:m="http://schemas.openxmlformats.org/officeDocument/2006/math">
                    <m:r>
                      <a:rPr lang="en-US" altLang="zh-CN" sz="40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4000" dirty="0"/>
                  <a:t> 的颜色</a:t>
                </a: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B9FB2E1F-DA62-4AB0-986B-31B7D9D02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25" y="13687737"/>
                <a:ext cx="6821025" cy="707886"/>
              </a:xfrm>
              <a:prstGeom prst="rect">
                <a:avLst/>
              </a:prstGeom>
              <a:blipFill>
                <a:blip r:embed="rId24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751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16CB6FEF-4847-4F4A-9A8A-D49FEEF1FE44}"/>
              </a:ext>
            </a:extLst>
          </p:cNvPr>
          <p:cNvSpPr/>
          <p:nvPr/>
        </p:nvSpPr>
        <p:spPr>
          <a:xfrm>
            <a:off x="725301" y="871287"/>
            <a:ext cx="14400000" cy="645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E2DDD4F-38B7-44DB-9959-20FA371A0ACE}"/>
              </a:ext>
            </a:extLst>
          </p:cNvPr>
          <p:cNvSpPr/>
          <p:nvPr/>
        </p:nvSpPr>
        <p:spPr>
          <a:xfrm>
            <a:off x="1306248" y="4864101"/>
            <a:ext cx="6184232" cy="1992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A2B8342-7789-4BA0-AF98-63B9FDA28CB8}"/>
              </a:ext>
            </a:extLst>
          </p:cNvPr>
          <p:cNvSpPr/>
          <p:nvPr/>
        </p:nvSpPr>
        <p:spPr>
          <a:xfrm>
            <a:off x="1306248" y="1297858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太阳形 63">
            <a:extLst>
              <a:ext uri="{FF2B5EF4-FFF2-40B4-BE49-F238E27FC236}">
                <a16:creationId xmlns:a16="http://schemas.microsoft.com/office/drawing/2014/main" id="{9C782543-3D7E-4926-BF8F-034952530F9D}"/>
              </a:ext>
            </a:extLst>
          </p:cNvPr>
          <p:cNvSpPr/>
          <p:nvPr/>
        </p:nvSpPr>
        <p:spPr>
          <a:xfrm>
            <a:off x="2026471" y="1754055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F40187A-5D60-4A88-99A0-35C3EDFAAA24}"/>
              </a:ext>
            </a:extLst>
          </p:cNvPr>
          <p:cNvCxnSpPr/>
          <p:nvPr/>
        </p:nvCxnSpPr>
        <p:spPr>
          <a:xfrm flipV="1">
            <a:off x="3720062" y="2617442"/>
            <a:ext cx="0" cy="2242894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286F94D-4398-422F-82D7-FBA4D363223D}"/>
              </a:ext>
            </a:extLst>
          </p:cNvPr>
          <p:cNvCxnSpPr>
            <a:cxnSpLocks/>
          </p:cNvCxnSpPr>
          <p:nvPr/>
        </p:nvCxnSpPr>
        <p:spPr>
          <a:xfrm flipH="1" flipV="1">
            <a:off x="2837221" y="3075701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7E868119-B04A-4D2B-993C-4B2EDACF6270}"/>
                  </a:ext>
                </a:extLst>
              </p:cNvPr>
              <p:cNvSpPr txBox="1"/>
              <p:nvPr/>
            </p:nvSpPr>
            <p:spPr>
              <a:xfrm>
                <a:off x="3103013" y="3437950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7E868119-B04A-4D2B-993C-4B2EDACF6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013" y="3437950"/>
                <a:ext cx="769257" cy="4978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C781354-DB8A-49BA-A863-6265B297CAF9}"/>
                  </a:ext>
                </a:extLst>
              </p:cNvPr>
              <p:cNvSpPr txBox="1"/>
              <p:nvPr/>
            </p:nvSpPr>
            <p:spPr>
              <a:xfrm>
                <a:off x="2982001" y="2336072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C781354-DB8A-49BA-A863-6265B297C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001" y="2336072"/>
                <a:ext cx="769257" cy="497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11256CF-7B1F-47DC-B380-1D01C000E575}"/>
                  </a:ext>
                </a:extLst>
              </p:cNvPr>
              <p:cNvSpPr txBox="1"/>
              <p:nvPr/>
            </p:nvSpPr>
            <p:spPr>
              <a:xfrm>
                <a:off x="2122937" y="2901708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11256CF-7B1F-47DC-B380-1D01C000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937" y="2901708"/>
                <a:ext cx="769257" cy="497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82710631-6C3C-4A7B-8A6A-E9B0C682B696}"/>
              </a:ext>
            </a:extLst>
          </p:cNvPr>
          <p:cNvCxnSpPr>
            <a:cxnSpLocks/>
          </p:cNvCxnSpPr>
          <p:nvPr/>
        </p:nvCxnSpPr>
        <p:spPr>
          <a:xfrm flipV="1">
            <a:off x="3723046" y="3075701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5BCD71E-8225-4FC5-8C4D-2D9CA6F84A37}"/>
                  </a:ext>
                </a:extLst>
              </p:cNvPr>
              <p:cNvSpPr txBox="1"/>
              <p:nvPr/>
            </p:nvSpPr>
            <p:spPr>
              <a:xfrm>
                <a:off x="3886876" y="2680728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5BCD71E-8225-4FC5-8C4D-2D9CA6F84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876" y="2680728"/>
                <a:ext cx="769257" cy="4978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4E4E671D-5EA7-4E47-81CF-5AC55CDF0FA1}"/>
                  </a:ext>
                </a:extLst>
              </p:cNvPr>
              <p:cNvSpPr txBox="1"/>
              <p:nvPr/>
            </p:nvSpPr>
            <p:spPr>
              <a:xfrm>
                <a:off x="3591963" y="3437950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4E4E671D-5EA7-4E47-81CF-5AC55CDF0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963" y="3437950"/>
                <a:ext cx="769257" cy="4978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9A5B8FFB-6A4A-46E3-8396-F118F3CE46A7}"/>
              </a:ext>
            </a:extLst>
          </p:cNvPr>
          <p:cNvCxnSpPr>
            <a:cxnSpLocks/>
          </p:cNvCxnSpPr>
          <p:nvPr/>
        </p:nvCxnSpPr>
        <p:spPr>
          <a:xfrm>
            <a:off x="3723046" y="4866000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prstDash val="dash"/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C7579D2F-1A2C-48A3-9E1C-1E4F4D136B26}"/>
              </a:ext>
            </a:extLst>
          </p:cNvPr>
          <p:cNvCxnSpPr>
            <a:cxnSpLocks/>
          </p:cNvCxnSpPr>
          <p:nvPr/>
        </p:nvCxnSpPr>
        <p:spPr>
          <a:xfrm flipV="1">
            <a:off x="4647162" y="3100762"/>
            <a:ext cx="0" cy="3518461"/>
          </a:xfrm>
          <a:prstGeom prst="straightConnector1">
            <a:avLst/>
          </a:prstGeom>
          <a:ln w="63500" cap="rnd">
            <a:solidFill>
              <a:schemeClr val="tx1"/>
            </a:solidFill>
            <a:prstDash val="dash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648455C-69CA-414A-A199-ADB175357A51}"/>
                  </a:ext>
                </a:extLst>
              </p:cNvPr>
              <p:cNvSpPr txBox="1"/>
              <p:nvPr/>
            </p:nvSpPr>
            <p:spPr>
              <a:xfrm>
                <a:off x="3210057" y="552298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648455C-69CA-414A-A199-ADB175357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057" y="5522988"/>
                <a:ext cx="76925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ECED69C-B5F4-41F4-9999-9F6263657E91}"/>
                  </a:ext>
                </a:extLst>
              </p:cNvPr>
              <p:cNvSpPr txBox="1"/>
              <p:nvPr/>
            </p:nvSpPr>
            <p:spPr>
              <a:xfrm>
                <a:off x="4416557" y="4248834"/>
                <a:ext cx="23525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ECED69C-B5F4-41F4-9999-9F6263657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557" y="4248834"/>
                <a:ext cx="235254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FD059B0B-C4A9-43AF-B254-9CE29E56EE0E}"/>
                  </a:ext>
                </a:extLst>
              </p:cNvPr>
              <p:cNvSpPr txBox="1"/>
              <p:nvPr/>
            </p:nvSpPr>
            <p:spPr>
              <a:xfrm>
                <a:off x="8135938" y="1988234"/>
                <a:ext cx="6773862" cy="4161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如图，易表示出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3600" dirty="0"/>
                  <a:t> 向量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和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/>
                  <a:t>向量为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/>
                  <a:t> 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且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3600" dirty="0"/>
                  <a:t>向量即为这两个向量的和：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3600" dirty="0"/>
                  <a:t> 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再计算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FD059B0B-C4A9-43AF-B254-9CE29E56E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1988234"/>
                <a:ext cx="6773862" cy="4161460"/>
              </a:xfrm>
              <a:prstGeom prst="rect">
                <a:avLst/>
              </a:prstGeom>
              <a:blipFill>
                <a:blip r:embed="rId9"/>
                <a:stretch>
                  <a:fillRect l="-2790" b="-45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CF734164-938E-4FDF-AD36-4B492CBEB6D1}"/>
              </a:ext>
            </a:extLst>
          </p:cNvPr>
          <p:cNvCxnSpPr>
            <a:cxnSpLocks/>
          </p:cNvCxnSpPr>
          <p:nvPr/>
        </p:nvCxnSpPr>
        <p:spPr>
          <a:xfrm flipV="1">
            <a:off x="3735161" y="3619500"/>
            <a:ext cx="1530259" cy="1224095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图形 98" descr="眼睛">
            <a:extLst>
              <a:ext uri="{FF2B5EF4-FFF2-40B4-BE49-F238E27FC236}">
                <a16:creationId xmlns:a16="http://schemas.microsoft.com/office/drawing/2014/main" id="{4CD2FC39-F7E6-4735-B617-9D0FB2A0A6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6829" y="2509542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859D7949-63DC-4D33-9221-E01F47D94DBF}"/>
                  </a:ext>
                </a:extLst>
              </p:cNvPr>
              <p:cNvSpPr txBox="1"/>
              <p:nvPr/>
            </p:nvSpPr>
            <p:spPr>
              <a:xfrm>
                <a:off x="5149352" y="3357612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859D7949-63DC-4D33-9221-E01F47D94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352" y="3357612"/>
                <a:ext cx="769257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矩形 100">
            <a:extLst>
              <a:ext uri="{FF2B5EF4-FFF2-40B4-BE49-F238E27FC236}">
                <a16:creationId xmlns:a16="http://schemas.microsoft.com/office/drawing/2014/main" id="{9AAE1E19-8B78-48FC-A959-5FC22A1D775E}"/>
              </a:ext>
            </a:extLst>
          </p:cNvPr>
          <p:cNvSpPr/>
          <p:nvPr/>
        </p:nvSpPr>
        <p:spPr>
          <a:xfrm>
            <a:off x="725301" y="8549344"/>
            <a:ext cx="14400000" cy="645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164E88D-04E7-48D7-AAB4-AD60E620C860}"/>
              </a:ext>
            </a:extLst>
          </p:cNvPr>
          <p:cNvSpPr/>
          <p:nvPr/>
        </p:nvSpPr>
        <p:spPr>
          <a:xfrm>
            <a:off x="1306248" y="12542158"/>
            <a:ext cx="6184232" cy="1992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8383680-03DC-4F28-8012-8C4A4A534F7B}"/>
              </a:ext>
            </a:extLst>
          </p:cNvPr>
          <p:cNvSpPr/>
          <p:nvPr/>
        </p:nvSpPr>
        <p:spPr>
          <a:xfrm>
            <a:off x="1306248" y="8975915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太阳形 103">
            <a:extLst>
              <a:ext uri="{FF2B5EF4-FFF2-40B4-BE49-F238E27FC236}">
                <a16:creationId xmlns:a16="http://schemas.microsoft.com/office/drawing/2014/main" id="{7658B8B0-E740-4CB3-BF93-921DCC1EE373}"/>
              </a:ext>
            </a:extLst>
          </p:cNvPr>
          <p:cNvSpPr/>
          <p:nvPr/>
        </p:nvSpPr>
        <p:spPr>
          <a:xfrm>
            <a:off x="2026471" y="9432112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FC599D62-3386-4A1D-AB12-33141959281C}"/>
              </a:ext>
            </a:extLst>
          </p:cNvPr>
          <p:cNvCxnSpPr/>
          <p:nvPr/>
        </p:nvCxnSpPr>
        <p:spPr>
          <a:xfrm flipV="1">
            <a:off x="3720062" y="10295499"/>
            <a:ext cx="0" cy="2242894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4232C166-4E42-4ED7-A28C-B57DEC390DD4}"/>
              </a:ext>
            </a:extLst>
          </p:cNvPr>
          <p:cNvCxnSpPr>
            <a:cxnSpLocks/>
          </p:cNvCxnSpPr>
          <p:nvPr/>
        </p:nvCxnSpPr>
        <p:spPr>
          <a:xfrm flipH="1" flipV="1">
            <a:off x="2837221" y="10753758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92DE0DEC-6DAC-4A6B-852A-F6AEA15F6D05}"/>
                  </a:ext>
                </a:extLst>
              </p:cNvPr>
              <p:cNvSpPr txBox="1"/>
              <p:nvPr/>
            </p:nvSpPr>
            <p:spPr>
              <a:xfrm>
                <a:off x="2982001" y="10014129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92DE0DEC-6DAC-4A6B-852A-F6AEA15F6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001" y="10014129"/>
                <a:ext cx="769257" cy="4978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028283BD-D2E2-41D1-A024-F0CF72FFCB1E}"/>
                  </a:ext>
                </a:extLst>
              </p:cNvPr>
              <p:cNvSpPr txBox="1"/>
              <p:nvPr/>
            </p:nvSpPr>
            <p:spPr>
              <a:xfrm>
                <a:off x="2122937" y="10579765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028283BD-D2E2-41D1-A024-F0CF72FF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937" y="10579765"/>
                <a:ext cx="769257" cy="49788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D91AEBF2-66EB-461B-B6FD-4F2806CE2A8B}"/>
              </a:ext>
            </a:extLst>
          </p:cNvPr>
          <p:cNvCxnSpPr>
            <a:cxnSpLocks/>
          </p:cNvCxnSpPr>
          <p:nvPr/>
        </p:nvCxnSpPr>
        <p:spPr>
          <a:xfrm flipV="1">
            <a:off x="3723046" y="10753758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4E8479BF-7067-494E-9B7F-80DD8947C3E4}"/>
                  </a:ext>
                </a:extLst>
              </p:cNvPr>
              <p:cNvSpPr txBox="1"/>
              <p:nvPr/>
            </p:nvSpPr>
            <p:spPr>
              <a:xfrm>
                <a:off x="4439326" y="10206385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4E8479BF-7067-494E-9B7F-80DD8947C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326" y="10206385"/>
                <a:ext cx="769257" cy="4978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D9731B12-77A3-47F5-BF44-4028DB9B5B82}"/>
                  </a:ext>
                </a:extLst>
              </p:cNvPr>
              <p:cNvSpPr txBox="1"/>
              <p:nvPr/>
            </p:nvSpPr>
            <p:spPr>
              <a:xfrm>
                <a:off x="8135938" y="9666291"/>
                <a:ext cx="5484812" cy="4058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用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3600" dirty="0"/>
                  <a:t> </a:t>
                </a:r>
                <a:r>
                  <a:rPr lang="zh-CN" altLang="en-US" sz="3600" dirty="0"/>
                  <a:t>来近似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则新的式子可写作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sz="3600" dirty="0"/>
                  <a:t> </a:t>
                </a: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D9731B12-77A3-47F5-BF44-4028DB9B5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9666291"/>
                <a:ext cx="5484812" cy="4058740"/>
              </a:xfrm>
              <a:prstGeom prst="rect">
                <a:avLst/>
              </a:prstGeom>
              <a:blipFill>
                <a:blip r:embed="rId16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D68EC3A7-EB63-4D26-9E95-1DCA67EEE10C}"/>
              </a:ext>
            </a:extLst>
          </p:cNvPr>
          <p:cNvCxnSpPr>
            <a:cxnSpLocks/>
          </p:cNvCxnSpPr>
          <p:nvPr/>
        </p:nvCxnSpPr>
        <p:spPr>
          <a:xfrm flipV="1">
            <a:off x="3723254" y="11321370"/>
            <a:ext cx="1530259" cy="1224095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图形 118" descr="眼睛">
            <a:extLst>
              <a:ext uri="{FF2B5EF4-FFF2-40B4-BE49-F238E27FC236}">
                <a16:creationId xmlns:a16="http://schemas.microsoft.com/office/drawing/2014/main" id="{76970A20-E1B5-4100-A982-0BA7D660DD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6829" y="10187599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C5C73C2B-F8E6-48CA-9FF8-79818B655F78}"/>
                  </a:ext>
                </a:extLst>
              </p:cNvPr>
              <p:cNvSpPr txBox="1"/>
              <p:nvPr/>
            </p:nvSpPr>
            <p:spPr>
              <a:xfrm>
                <a:off x="5149352" y="11035669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C5C73C2B-F8E6-48CA-9FF8-79818B655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352" y="11035669"/>
                <a:ext cx="769257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1BF7BBB3-9D0D-40DE-BA7D-2F8295DA6C47}"/>
              </a:ext>
            </a:extLst>
          </p:cNvPr>
          <p:cNvCxnSpPr>
            <a:cxnSpLocks/>
          </p:cNvCxnSpPr>
          <p:nvPr/>
        </p:nvCxnSpPr>
        <p:spPr>
          <a:xfrm flipV="1">
            <a:off x="3727450" y="10509250"/>
            <a:ext cx="501650" cy="2032001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E0962914-9E69-4149-8E0B-5BD21CF9ED00}"/>
                  </a:ext>
                </a:extLst>
              </p:cNvPr>
              <p:cNvSpPr txBox="1"/>
              <p:nvPr/>
            </p:nvSpPr>
            <p:spPr>
              <a:xfrm>
                <a:off x="3937676" y="9920635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E0962914-9E69-4149-8E0B-5BD21CF9E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676" y="9920635"/>
                <a:ext cx="769257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弧形 11">
            <a:extLst>
              <a:ext uri="{FF2B5EF4-FFF2-40B4-BE49-F238E27FC236}">
                <a16:creationId xmlns:a16="http://schemas.microsoft.com/office/drawing/2014/main" id="{DB48529B-0218-41C3-A079-53F683DA1264}"/>
              </a:ext>
            </a:extLst>
          </p:cNvPr>
          <p:cNvSpPr/>
          <p:nvPr/>
        </p:nvSpPr>
        <p:spPr>
          <a:xfrm>
            <a:off x="3226593" y="11659393"/>
            <a:ext cx="1081088" cy="1081088"/>
          </a:xfrm>
          <a:prstGeom prst="arc">
            <a:avLst>
              <a:gd name="adj1" fmla="val 16119703"/>
              <a:gd name="adj2" fmla="val 17104468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弧形 122">
            <a:extLst>
              <a:ext uri="{FF2B5EF4-FFF2-40B4-BE49-F238E27FC236}">
                <a16:creationId xmlns:a16="http://schemas.microsoft.com/office/drawing/2014/main" id="{015B77A9-450F-47BA-AD04-18302D652F03}"/>
              </a:ext>
            </a:extLst>
          </p:cNvPr>
          <p:cNvSpPr/>
          <p:nvPr/>
        </p:nvSpPr>
        <p:spPr>
          <a:xfrm>
            <a:off x="3386930" y="11727656"/>
            <a:ext cx="1081088" cy="1081088"/>
          </a:xfrm>
          <a:prstGeom prst="arc">
            <a:avLst>
              <a:gd name="adj1" fmla="val 17601032"/>
              <a:gd name="adj2" fmla="val 19667265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564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>
            <a:extLst>
              <a:ext uri="{FF2B5EF4-FFF2-40B4-BE49-F238E27FC236}">
                <a16:creationId xmlns:a16="http://schemas.microsoft.com/office/drawing/2014/main" id="{FB41E9F9-A38F-4FB0-B4CC-FB772BCD35A6}"/>
              </a:ext>
            </a:extLst>
          </p:cNvPr>
          <p:cNvSpPr/>
          <p:nvPr/>
        </p:nvSpPr>
        <p:spPr>
          <a:xfrm>
            <a:off x="331" y="6286500"/>
            <a:ext cx="18000000" cy="910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C39BA1F-4AC9-4A69-9C3A-05EFDE51A592}"/>
              </a:ext>
            </a:extLst>
          </p:cNvPr>
          <p:cNvSpPr/>
          <p:nvPr/>
        </p:nvSpPr>
        <p:spPr>
          <a:xfrm>
            <a:off x="331" y="721893"/>
            <a:ext cx="18000000" cy="4836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FF67509-FFB6-43F7-A292-D83AFB0CB9FD}"/>
              </a:ext>
            </a:extLst>
          </p:cNvPr>
          <p:cNvGrpSpPr/>
          <p:nvPr/>
        </p:nvGrpSpPr>
        <p:grpSpPr>
          <a:xfrm>
            <a:off x="857557" y="871538"/>
            <a:ext cx="16424604" cy="2908300"/>
            <a:chOff x="857557" y="871538"/>
            <a:chExt cx="16424604" cy="29083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113F52E-A2AD-4332-92D8-DA3B183E4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095" t="73302" r="3609" b="1188"/>
            <a:stretch/>
          </p:blipFill>
          <p:spPr>
            <a:xfrm>
              <a:off x="14396085" y="877888"/>
              <a:ext cx="2886076" cy="2895601"/>
            </a:xfrm>
            <a:prstGeom prst="ellipse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7C00406B-0FF8-43AC-9B7B-11ECB50247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33" t="73304" r="72930" b="1314"/>
            <a:stretch/>
          </p:blipFill>
          <p:spPr>
            <a:xfrm>
              <a:off x="11019788" y="885032"/>
              <a:ext cx="2890838" cy="2881313"/>
            </a:xfrm>
            <a:prstGeom prst="ellipse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1AB1733E-271B-4228-9E67-992032FC3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375" t="37096" r="38328" b="37605"/>
            <a:stretch/>
          </p:blipFill>
          <p:spPr>
            <a:xfrm>
              <a:off x="7648253" y="889795"/>
              <a:ext cx="2886075" cy="2871787"/>
            </a:xfrm>
            <a:prstGeom prst="ellipse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4155E860-1D9A-424F-80E8-B5CE6026C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094" t="890" r="3448" b="73686"/>
            <a:stretch/>
          </p:blipFill>
          <p:spPr>
            <a:xfrm>
              <a:off x="4257667" y="882651"/>
              <a:ext cx="2905126" cy="2886075"/>
            </a:xfrm>
            <a:prstGeom prst="ellipse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6237ACFD-1F4C-419F-BC85-0D5713D4F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00" t="696" r="72862" b="73684"/>
            <a:stretch/>
          </p:blipFill>
          <p:spPr>
            <a:xfrm>
              <a:off x="857557" y="871538"/>
              <a:ext cx="2914650" cy="2908300"/>
            </a:xfrm>
            <a:prstGeom prst="ellipse">
              <a:avLst/>
            </a:prstGeom>
          </p:spPr>
        </p:pic>
      </p:grp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BE44A2B-74A4-4991-8DC8-4D5F14296D26}"/>
              </a:ext>
            </a:extLst>
          </p:cNvPr>
          <p:cNvCxnSpPr>
            <a:cxnSpLocks/>
          </p:cNvCxnSpPr>
          <p:nvPr/>
        </p:nvCxnSpPr>
        <p:spPr>
          <a:xfrm>
            <a:off x="6888634" y="4276725"/>
            <a:ext cx="43624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7F1071-89F8-4D9B-B682-7BA9778CBF11}"/>
                  </a:ext>
                </a:extLst>
              </p:cNvPr>
              <p:cNvSpPr txBox="1"/>
              <p:nvPr/>
            </p:nvSpPr>
            <p:spPr>
              <a:xfrm>
                <a:off x="8135938" y="4572000"/>
                <a:ext cx="19431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增大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7F1071-89F8-4D9B-B682-7BA9778C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4572000"/>
                <a:ext cx="1943100" cy="769441"/>
              </a:xfrm>
              <a:prstGeom prst="rect">
                <a:avLst/>
              </a:prstGeom>
              <a:blipFill>
                <a:blip r:embed="rId3"/>
                <a:stretch>
                  <a:fillRect t="-15873" r="-4717" b="-37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CEE43330-AF14-4CD4-9394-BE9D0EFA8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05" y="6029079"/>
            <a:ext cx="10771428" cy="84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E981961-F2E9-425B-B534-8B21131F0CD9}"/>
                  </a:ext>
                </a:extLst>
              </p:cNvPr>
              <p:cNvSpPr txBox="1"/>
              <p:nvPr/>
            </p:nvSpPr>
            <p:spPr>
              <a:xfrm>
                <a:off x="12963081" y="7382805"/>
                <a:ext cx="24594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4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E981961-F2E9-425B-B534-8B21131F0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081" y="7382805"/>
                <a:ext cx="2459491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415122F-D46D-4F4F-A0AD-56A78655747A}"/>
                  </a:ext>
                </a:extLst>
              </p:cNvPr>
              <p:cNvSpPr txBox="1"/>
              <p:nvPr/>
            </p:nvSpPr>
            <p:spPr>
              <a:xfrm>
                <a:off x="12963081" y="9240634"/>
                <a:ext cx="24594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400" b="0" i="0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415122F-D46D-4F4F-A0AD-56A786557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081" y="9240634"/>
                <a:ext cx="2459491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94D9C52-1EC0-4417-9C6E-CB3CE23317A7}"/>
                  </a:ext>
                </a:extLst>
              </p:cNvPr>
              <p:cNvSpPr txBox="1"/>
              <p:nvPr/>
            </p:nvSpPr>
            <p:spPr>
              <a:xfrm>
                <a:off x="12963081" y="11098463"/>
                <a:ext cx="24594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400" b="0" i="0" smtClean="0">
                        <a:latin typeface="Cambria Math" panose="02040503050406030204" pitchFamily="18" charset="0"/>
                      </a:rPr>
                      <m:t>=64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94D9C52-1EC0-4417-9C6E-CB3CE2331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081" y="11098463"/>
                <a:ext cx="2459491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BA07171-38F8-49AA-86AF-CFCCCB0FFE74}"/>
              </a:ext>
            </a:extLst>
          </p:cNvPr>
          <p:cNvCxnSpPr>
            <a:endCxn id="56" idx="1"/>
          </p:cNvCxnSpPr>
          <p:nvPr/>
        </p:nvCxnSpPr>
        <p:spPr>
          <a:xfrm flipV="1">
            <a:off x="10473202" y="7767526"/>
            <a:ext cx="2489879" cy="31196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D1743DC-D708-4E84-84A1-BFEFD7F4BF7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486231" y="7767526"/>
            <a:ext cx="3476850" cy="1066708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5D1D088-6C6C-4026-AD46-8B5C3A166ED4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9602345" y="9625355"/>
            <a:ext cx="3360736" cy="529679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68B377A-E96F-41B5-BA53-6F50A3E14EF0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8765506" y="9625355"/>
            <a:ext cx="4197575" cy="132388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4B3D26D-2AEC-4D57-ABF7-BDE809ADD92E}"/>
              </a:ext>
            </a:extLst>
          </p:cNvPr>
          <p:cNvCxnSpPr>
            <a:endCxn id="59" idx="1"/>
          </p:cNvCxnSpPr>
          <p:nvPr/>
        </p:nvCxnSpPr>
        <p:spPr>
          <a:xfrm flipV="1">
            <a:off x="8644402" y="11483184"/>
            <a:ext cx="4318679" cy="428079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092FD67-B093-4C10-9244-FFABF7DA348B}"/>
              </a:ext>
            </a:extLst>
          </p:cNvPr>
          <p:cNvCxnSpPr>
            <a:endCxn id="59" idx="1"/>
          </p:cNvCxnSpPr>
          <p:nvPr/>
        </p:nvCxnSpPr>
        <p:spPr>
          <a:xfrm flipV="1">
            <a:off x="8208974" y="11483184"/>
            <a:ext cx="4754107" cy="79093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75E7EE6-A7A6-4828-A3B8-A37B3D5E4C72}"/>
              </a:ext>
            </a:extLst>
          </p:cNvPr>
          <p:cNvGrpSpPr/>
          <p:nvPr/>
        </p:nvGrpSpPr>
        <p:grpSpPr>
          <a:xfrm>
            <a:off x="3092450" y="13862526"/>
            <a:ext cx="4261086" cy="1437097"/>
            <a:chOff x="11988800" y="5728176"/>
            <a:chExt cx="4261086" cy="1437097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BC3D612-D1AA-461E-9A51-C4470393A5D4}"/>
                </a:ext>
              </a:extLst>
            </p:cNvPr>
            <p:cNvSpPr/>
            <p:nvPr/>
          </p:nvSpPr>
          <p:spPr>
            <a:xfrm>
              <a:off x="11988800" y="6004039"/>
              <a:ext cx="1480457" cy="217714"/>
            </a:xfrm>
            <a:prstGeom prst="rect">
              <a:avLst/>
            </a:prstGeom>
            <a:solidFill>
              <a:srgbClr val="77AC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BD68E8CF-708A-497E-B245-F7E3163A28A4}"/>
                </a:ext>
              </a:extLst>
            </p:cNvPr>
            <p:cNvSpPr/>
            <p:nvPr/>
          </p:nvSpPr>
          <p:spPr>
            <a:xfrm>
              <a:off x="11988800" y="6671695"/>
              <a:ext cx="1480457" cy="217714"/>
            </a:xfrm>
            <a:prstGeom prst="rect">
              <a:avLst/>
            </a:prstGeom>
            <a:solidFill>
              <a:srgbClr val="007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432D30B-0FCC-4D12-AC20-0C7F0CCFD4FA}"/>
                    </a:ext>
                  </a:extLst>
                </p:cNvPr>
                <p:cNvSpPr txBox="1"/>
                <p:nvPr/>
              </p:nvSpPr>
              <p:spPr>
                <a:xfrm>
                  <a:off x="13746853" y="5728176"/>
                  <a:ext cx="245949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  <m:sup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432D30B-0FCC-4D12-AC20-0C7F0CCFD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6853" y="5728176"/>
                  <a:ext cx="2459491" cy="7694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5B0078F-2C91-4C25-83CF-5B94B9CB5715}"/>
                    </a:ext>
                  </a:extLst>
                </p:cNvPr>
                <p:cNvSpPr txBox="1"/>
                <p:nvPr/>
              </p:nvSpPr>
              <p:spPr>
                <a:xfrm>
                  <a:off x="13790395" y="6395832"/>
                  <a:ext cx="245949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  <m:sup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5B0078F-2C91-4C25-83CF-5B94B9CB5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90395" y="6395832"/>
                  <a:ext cx="2459491" cy="76944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2825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DFAFAB23-02DC-445B-BF62-A7186F55EA2F}"/>
              </a:ext>
            </a:extLst>
          </p:cNvPr>
          <p:cNvSpPr/>
          <p:nvPr/>
        </p:nvSpPr>
        <p:spPr>
          <a:xfrm>
            <a:off x="3600331" y="9769642"/>
            <a:ext cx="10800000" cy="368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1500525-2546-4F43-840F-08AE54D25938}"/>
              </a:ext>
            </a:extLst>
          </p:cNvPr>
          <p:cNvSpPr/>
          <p:nvPr/>
        </p:nvSpPr>
        <p:spPr>
          <a:xfrm>
            <a:off x="935938" y="1546088"/>
            <a:ext cx="14400000" cy="742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A0A875E-7A36-4A09-ADBD-D7C1629C92F9}"/>
                  </a:ext>
                </a:extLst>
              </p:cNvPr>
              <p:cNvSpPr txBox="1"/>
              <p:nvPr/>
            </p:nvSpPr>
            <p:spPr>
              <a:xfrm>
                <a:off x="-11365861" y="834791"/>
                <a:ext cx="10427398" cy="7474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func>
                      <m:func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  <m: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sz="3600" dirty="0"/>
                  <a:t> 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 为环境光照</a:t>
                </a:r>
                <a:endParaRPr lang="en-US" altLang="zh-CN" sz="3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 表面颜色</a:t>
                </a:r>
                <a:endParaRPr lang="en-US" altLang="zh-CN" sz="3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 光线颜色</a:t>
                </a:r>
                <a:endParaRPr lang="en-US" altLang="zh-CN" sz="3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zh-CN" altLang="en-US" sz="3200" dirty="0"/>
                  <a:t>：  表面法线单位向量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lang="zh-CN" altLang="en-US" sz="3200" dirty="0"/>
                  <a:t>：   入射光单位向量，指向光源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3200" dirty="0"/>
                  <a:t>：调节高光强弱的因子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zh-CN" altLang="en-US" sz="3200" dirty="0"/>
                  <a:t>： </a:t>
                </a:r>
                <a:r>
                  <a:rPr lang="en-US" altLang="zh-CN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3200" dirty="0"/>
                  <a:t> </a:t>
                </a:r>
                <a:r>
                  <a:rPr lang="zh-CN" altLang="en-US" sz="3200" dirty="0"/>
                  <a:t>，</a:t>
                </a:r>
                <a:r>
                  <a:rPr lang="en-US" altLang="zh-CN" sz="3200" dirty="0"/>
                  <a:t>Blinn</a:t>
                </a:r>
                <a:r>
                  <a:rPr lang="zh-CN" altLang="en-US" sz="3200" dirty="0"/>
                  <a:t>引入的单位向量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200" dirty="0"/>
                  <a:t>： 调节高光衰减的因子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A0A875E-7A36-4A09-ADBD-D7C1629C9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365861" y="834791"/>
                <a:ext cx="10427398" cy="7474418"/>
              </a:xfrm>
              <a:prstGeom prst="rect">
                <a:avLst/>
              </a:prstGeom>
              <a:blipFill>
                <a:blip r:embed="rId2"/>
                <a:stretch>
                  <a:fillRect l="-175" b="-1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7">
                <a:extLst>
                  <a:ext uri="{FF2B5EF4-FFF2-40B4-BE49-F238E27FC236}">
                    <a16:creationId xmlns:a16="http://schemas.microsoft.com/office/drawing/2014/main" id="{FF49D193-224A-44A8-951C-68390CF6F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909683"/>
                  </p:ext>
                </p:extLst>
              </p:nvPr>
            </p:nvGraphicFramePr>
            <p:xfrm>
              <a:off x="1329796" y="1885977"/>
              <a:ext cx="13612284" cy="67466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06142">
                      <a:extLst>
                        <a:ext uri="{9D8B030D-6E8A-4147-A177-3AD203B41FA5}">
                          <a16:colId xmlns:a16="http://schemas.microsoft.com/office/drawing/2014/main" val="1039720519"/>
                        </a:ext>
                      </a:extLst>
                    </a:gridCol>
                    <a:gridCol w="6806142">
                      <a:extLst>
                        <a:ext uri="{9D8B030D-6E8A-4147-A177-3AD203B41FA5}">
                          <a16:colId xmlns:a16="http://schemas.microsoft.com/office/drawing/2014/main" val="680086655"/>
                        </a:ext>
                      </a:extLst>
                    </a:gridCol>
                  </a:tblGrid>
                  <a:tr h="1346684"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4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4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4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4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4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CN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0,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zh-CN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</m:func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61440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𝑎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  <a:latin typeface="微软雅黑 Light" panose="020B0502040204020203" pitchFamily="34" charset="-122"/>
                              <a:ea typeface="微软雅黑 Light" panose="020B0502040204020203" pitchFamily="34" charset="-122"/>
                            </a:rPr>
                            <a:t>： 为环境光照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微软雅黑 Light" panose="020B0502040204020203" pitchFamily="34" charset="-122"/>
                            <a:ea typeface="微软雅黑 Light" panose="020B0502040204020203" pitchFamily="34" charset="-122"/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  入射光单位向量，指向光源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914239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  <a:latin typeface="微软雅黑 Light" panose="020B0502040204020203" pitchFamily="34" charset="-122"/>
                              <a:ea typeface="微软雅黑 Light" panose="020B0502040204020203" pitchFamily="34" charset="-122"/>
                            </a:rPr>
                            <a:t>： 表面颜色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微软雅黑 Light" panose="020B0502040204020203" pitchFamily="34" charset="-122"/>
                            <a:ea typeface="微软雅黑 Light" panose="020B0502040204020203" pitchFamily="34" charset="-122"/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：调节高光强弱的因子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986760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  <a:latin typeface="微软雅黑 Light" panose="020B0502040204020203" pitchFamily="34" charset="-122"/>
                              <a:ea typeface="微软雅黑 Light" panose="020B0502040204020203" pitchFamily="34" charset="-122"/>
                            </a:rPr>
                            <a:t>： 光线颜色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微软雅黑 Light" panose="020B0502040204020203" pitchFamily="34" charset="-122"/>
                            <a:ea typeface="微软雅黑 Light" panose="020B0502040204020203" pitchFamily="34" charset="-122"/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</a:t>
                          </a:r>
                          <a:r>
                            <a:rPr lang="en-US" altLang="zh-CN" sz="32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oMath>
                          </a14:m>
                          <a:r>
                            <a:rPr lang="en-US" altLang="zh-CN" sz="32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，</a:t>
                          </a:r>
                          <a:r>
                            <a:rPr lang="en-US" altLang="zh-CN" sz="3200" b="0" dirty="0">
                              <a:solidFill>
                                <a:schemeClr val="tx1"/>
                              </a:solidFill>
                            </a:rPr>
                            <a:t>Blinn</a:t>
                          </a:r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引入的单位向量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299973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 表面法线单位向量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调节高光衰减的因子</a:t>
                          </a: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892275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 指向相机的单位向量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2072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7">
                <a:extLst>
                  <a:ext uri="{FF2B5EF4-FFF2-40B4-BE49-F238E27FC236}">
                    <a16:creationId xmlns:a16="http://schemas.microsoft.com/office/drawing/2014/main" id="{FF49D193-224A-44A8-951C-68390CF6F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909683"/>
                  </p:ext>
                </p:extLst>
              </p:nvPr>
            </p:nvGraphicFramePr>
            <p:xfrm>
              <a:off x="1329796" y="1885977"/>
              <a:ext cx="13612284" cy="67466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06142">
                      <a:extLst>
                        <a:ext uri="{9D8B030D-6E8A-4147-A177-3AD203B41FA5}">
                          <a16:colId xmlns:a16="http://schemas.microsoft.com/office/drawing/2014/main" val="1039720519"/>
                        </a:ext>
                      </a:extLst>
                    </a:gridCol>
                    <a:gridCol w="6806142">
                      <a:extLst>
                        <a:ext uri="{9D8B030D-6E8A-4147-A177-3AD203B41FA5}">
                          <a16:colId xmlns:a16="http://schemas.microsoft.com/office/drawing/2014/main" val="680086655"/>
                        </a:ext>
                      </a:extLst>
                    </a:gridCol>
                  </a:tblGrid>
                  <a:tr h="1346684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" t="-452" r="-90" b="-40226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61440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124719" r="-100179" b="-399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124719" r="-179" b="-399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914239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225989" r="-100179" b="-3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225989" r="-179" b="-30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6760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325989" r="-100179" b="-2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325989" r="-179" b="-20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299973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423596" r="-100179" b="-100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423596" r="-179" b="-1005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92275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526554" r="-100179" b="-1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20727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3FA981D8-9C14-4118-92E2-0339D27E94E5}"/>
              </a:ext>
            </a:extLst>
          </p:cNvPr>
          <p:cNvGrpSpPr/>
          <p:nvPr/>
        </p:nvGrpSpPr>
        <p:grpSpPr>
          <a:xfrm>
            <a:off x="5778727" y="10044920"/>
            <a:ext cx="6443208" cy="3128451"/>
            <a:chOff x="5818982" y="9941159"/>
            <a:chExt cx="6443208" cy="31284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59866B6F-5202-49BD-A4FD-237632CF5044}"/>
                    </a:ext>
                  </a:extLst>
                </p:cNvPr>
                <p:cNvSpPr txBox="1"/>
                <p:nvPr/>
              </p:nvSpPr>
              <p:spPr>
                <a:xfrm>
                  <a:off x="5818982" y="9941159"/>
                  <a:ext cx="6443208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zh-CN" altLang="en-US" sz="44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59866B6F-5202-49BD-A4FD-237632CF50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8982" y="9941159"/>
                  <a:ext cx="6443208" cy="7694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67CC987-62D9-444C-8ACA-93ED29AFFBB2}"/>
                    </a:ext>
                  </a:extLst>
                </p:cNvPr>
                <p:cNvSpPr txBox="1"/>
                <p:nvPr/>
              </p:nvSpPr>
              <p:spPr>
                <a:xfrm>
                  <a:off x="6877760" y="10952454"/>
                  <a:ext cx="4801394" cy="8582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acc>
                            <m:accPr>
                              <m:chr m:val="̂"/>
                              <m:ctrlP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num>
                        <m:den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CN" altLang="en-US" sz="3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67CC987-62D9-444C-8ACA-93ED29AFFB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760" y="10952454"/>
                  <a:ext cx="4801394" cy="8582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9BE9035-BB76-453C-87BE-B501305F99CD}"/>
                    </a:ext>
                  </a:extLst>
                </p:cNvPr>
                <p:cNvSpPr txBox="1"/>
                <p:nvPr/>
              </p:nvSpPr>
              <p:spPr>
                <a:xfrm>
                  <a:off x="6877760" y="11762298"/>
                  <a:ext cx="480139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=(0.4,0.4,0.7)</m:t>
                      </m:r>
                    </m:oMath>
                  </a14:m>
                  <a:r>
                    <a:rPr lang="zh-CN" altLang="en-US" sz="3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9BE9035-BB76-453C-87BE-B501305F9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760" y="11762298"/>
                  <a:ext cx="4801394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DD73250-57EE-4BAA-9805-626E508896D3}"/>
                    </a:ext>
                  </a:extLst>
                </p:cNvPr>
                <p:cNvSpPr txBox="1"/>
                <p:nvPr/>
              </p:nvSpPr>
              <p:spPr>
                <a:xfrm>
                  <a:off x="6877760" y="12484835"/>
                  <a:ext cx="480139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=(0.8,0.6,0.6)</m:t>
                      </m:r>
                    </m:oMath>
                  </a14:m>
                  <a:r>
                    <a:rPr lang="zh-CN" altLang="en-US" sz="3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DD73250-57EE-4BAA-9805-626E508896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760" y="12484835"/>
                  <a:ext cx="4801394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42287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27284999-6DFC-4C1A-98FD-8664E778D975}"/>
              </a:ext>
            </a:extLst>
          </p:cNvPr>
          <p:cNvSpPr/>
          <p:nvPr/>
        </p:nvSpPr>
        <p:spPr>
          <a:xfrm>
            <a:off x="1578489" y="13749675"/>
            <a:ext cx="14400000" cy="1839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B3A6746-8E37-4582-8A6C-9DDD6AF016F1}"/>
              </a:ext>
            </a:extLst>
          </p:cNvPr>
          <p:cNvSpPr/>
          <p:nvPr/>
        </p:nvSpPr>
        <p:spPr>
          <a:xfrm>
            <a:off x="0" y="9969909"/>
            <a:ext cx="14400000" cy="4070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442993A-4E06-418F-BCDB-226789346A63}"/>
              </a:ext>
            </a:extLst>
          </p:cNvPr>
          <p:cNvSpPr/>
          <p:nvPr/>
        </p:nvSpPr>
        <p:spPr>
          <a:xfrm>
            <a:off x="1578489" y="6180105"/>
            <a:ext cx="14400000" cy="2963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20E3C8-D690-40A0-B86E-C05089B2095F}"/>
              </a:ext>
            </a:extLst>
          </p:cNvPr>
          <p:cNvSpPr/>
          <p:nvPr/>
        </p:nvSpPr>
        <p:spPr>
          <a:xfrm>
            <a:off x="1652630" y="2658382"/>
            <a:ext cx="14400000" cy="416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7AEA77-EE86-4D6F-8F0F-D438D41E0394}"/>
                  </a:ext>
                </a:extLst>
              </p:cNvPr>
              <p:cNvSpPr txBox="1"/>
              <p:nvPr/>
            </p:nvSpPr>
            <p:spPr>
              <a:xfrm>
                <a:off x="3833521" y="2947762"/>
                <a:ext cx="4684258" cy="1258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𝑙𝑖𝑔h𝑡</m:t>
                                </m:r>
                              </m:sub>
                            </m:sSub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7AEA77-EE86-4D6F-8F0F-D438D41E0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521" y="2947762"/>
                <a:ext cx="4684258" cy="12581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CDA5F25-EFD4-4A1B-9CE9-DF5C8196FB50}"/>
                  </a:ext>
                </a:extLst>
              </p:cNvPr>
              <p:cNvSpPr txBox="1"/>
              <p:nvPr/>
            </p:nvSpPr>
            <p:spPr>
              <a:xfrm>
                <a:off x="10400442" y="2871652"/>
                <a:ext cx="3836987" cy="3206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r>
                      <a:rPr lang="en-US" altLang="zh-CN" sz="4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CDA5F25-EFD4-4A1B-9CE9-DF5C8196F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442" y="2871652"/>
                <a:ext cx="3836987" cy="32063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A129592-0C7F-4CFF-9CA4-97AD6784FE5A}"/>
                  </a:ext>
                </a:extLst>
              </p:cNvPr>
              <p:cNvSpPr txBox="1"/>
              <p:nvPr/>
            </p:nvSpPr>
            <p:spPr>
              <a:xfrm>
                <a:off x="7035213" y="619012"/>
                <a:ext cx="48013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=(0.4,0.4,0.7)</m:t>
                    </m:r>
                  </m:oMath>
                </a14:m>
                <a:r>
                  <a:rPr lang="zh-CN" altLang="en-US" sz="32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A129592-0C7F-4CFF-9CA4-97AD6784F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213" y="619012"/>
                <a:ext cx="480139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E18B1F4-A338-4C3F-B7F8-9CF39D1B56A5}"/>
                  </a:ext>
                </a:extLst>
              </p:cNvPr>
              <p:cNvSpPr txBox="1"/>
              <p:nvPr/>
            </p:nvSpPr>
            <p:spPr>
              <a:xfrm>
                <a:off x="7035213" y="1341549"/>
                <a:ext cx="48013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=(0.8,0.6,0.6)</m:t>
                    </m:r>
                  </m:oMath>
                </a14:m>
                <a:r>
                  <a:rPr lang="zh-CN" altLang="en-US" sz="32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E18B1F4-A338-4C3F-B7F8-9CF39D1B5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213" y="1341549"/>
                <a:ext cx="480139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A4ECDBF-A58C-459D-BC68-A211289E2BD9}"/>
                  </a:ext>
                </a:extLst>
              </p:cNvPr>
              <p:cNvSpPr txBox="1"/>
              <p:nvPr/>
            </p:nvSpPr>
            <p:spPr>
              <a:xfrm>
                <a:off x="3833521" y="4260988"/>
                <a:ext cx="5379471" cy="9078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</m:oMath>
                </a14:m>
                <a:r>
                  <a:rPr lang="zh-CN" altLang="en-US" sz="4000" b="0" dirty="0">
                    <a:solidFill>
                      <a:schemeClr val="tx1"/>
                    </a:solidFill>
                  </a:rPr>
                  <a:t>：点光源位置</a:t>
                </a:r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A4ECDBF-A58C-459D-BC68-A211289E2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521" y="4260988"/>
                <a:ext cx="5379471" cy="907877"/>
              </a:xfrm>
              <a:prstGeom prst="rect">
                <a:avLst/>
              </a:prstGeom>
              <a:blipFill>
                <a:blip r:embed="rId6"/>
                <a:stretch>
                  <a:fillRect b="-23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D72FC16-E6BB-4DAE-B5D0-F311158FBE45}"/>
                  </a:ext>
                </a:extLst>
              </p:cNvPr>
              <p:cNvSpPr txBox="1"/>
              <p:nvPr/>
            </p:nvSpPr>
            <p:spPr>
              <a:xfrm>
                <a:off x="3833521" y="5223990"/>
                <a:ext cx="5379471" cy="827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4000" b="0" dirty="0">
                    <a:solidFill>
                      <a:schemeClr val="tx1"/>
                    </a:solidFill>
                  </a:rPr>
                  <a:t>：表面某一点位置</a:t>
                </a:r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D72FC16-E6BB-4DAE-B5D0-F311158FB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521" y="5223990"/>
                <a:ext cx="5379471" cy="827534"/>
              </a:xfrm>
              <a:prstGeom prst="rect">
                <a:avLst/>
              </a:prstGeom>
              <a:blipFill>
                <a:blip r:embed="rId7"/>
                <a:stretch>
                  <a:fillRect b="-30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AAF646C-E22B-413C-9A52-3ED97CFED93B}"/>
                  </a:ext>
                </a:extLst>
              </p:cNvPr>
              <p:cNvSpPr txBox="1"/>
              <p:nvPr/>
            </p:nvSpPr>
            <p:spPr>
              <a:xfrm>
                <a:off x="8852630" y="4115829"/>
                <a:ext cx="1252537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AAF646C-E22B-413C-9A52-3ED97CFED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630" y="4115829"/>
                <a:ext cx="1252537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BE6F9DF-4A1E-4C3F-A13E-8F9DE702C032}"/>
                  </a:ext>
                </a:extLst>
              </p:cNvPr>
              <p:cNvSpPr txBox="1"/>
              <p:nvPr/>
            </p:nvSpPr>
            <p:spPr>
              <a:xfrm>
                <a:off x="4479801" y="6334317"/>
                <a:ext cx="8597376" cy="2655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是在距离为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处的光强度</a:t>
                </a:r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BE6F9DF-4A1E-4C3F-A13E-8F9DE702C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6334317"/>
                <a:ext cx="8597376" cy="2655471"/>
              </a:xfrm>
              <a:prstGeom prst="rect">
                <a:avLst/>
              </a:prstGeom>
              <a:blipFill>
                <a:blip r:embed="rId9"/>
                <a:stretch>
                  <a:fillRect b="-4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图形 8" descr="灯泡和齿轮">
            <a:extLst>
              <a:ext uri="{FF2B5EF4-FFF2-40B4-BE49-F238E27FC236}">
                <a16:creationId xmlns:a16="http://schemas.microsoft.com/office/drawing/2014/main" id="{C3842AE5-67C3-4CD3-971C-8B09C9BFFA4E}"/>
              </a:ext>
            </a:extLst>
          </p:cNvPr>
          <p:cNvGrpSpPr/>
          <p:nvPr/>
        </p:nvGrpSpPr>
        <p:grpSpPr>
          <a:xfrm>
            <a:off x="2895599" y="11430000"/>
            <a:ext cx="914400" cy="914400"/>
            <a:chOff x="4020558" y="11212190"/>
            <a:chExt cx="914400" cy="914400"/>
          </a:xfrm>
          <a:solidFill>
            <a:schemeClr val="accent4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30B7E682-AB73-447B-84AD-BCC2E26B76BB}"/>
                </a:ext>
              </a:extLst>
            </p:cNvPr>
            <p:cNvSpPr/>
            <p:nvPr/>
          </p:nvSpPr>
          <p:spPr>
            <a:xfrm>
              <a:off x="4360028" y="11520609"/>
              <a:ext cx="218122" cy="216788"/>
            </a:xfrm>
            <a:custGeom>
              <a:avLst/>
              <a:gdLst>
                <a:gd name="connsiteX0" fmla="*/ 187547 w 218122"/>
                <a:gd name="connsiteY0" fmla="*/ 64675 h 216788"/>
                <a:gd name="connsiteX1" fmla="*/ 195644 w 218122"/>
                <a:gd name="connsiteY1" fmla="*/ 40672 h 216788"/>
                <a:gd name="connsiteX2" fmla="*/ 177355 w 218122"/>
                <a:gd name="connsiteY2" fmla="*/ 22384 h 216788"/>
                <a:gd name="connsiteX3" fmla="*/ 153353 w 218122"/>
                <a:gd name="connsiteY3" fmla="*/ 30480 h 216788"/>
                <a:gd name="connsiteX4" fmla="*/ 133541 w 218122"/>
                <a:gd name="connsiteY4" fmla="*/ 22384 h 216788"/>
                <a:gd name="connsiteX5" fmla="*/ 122301 w 218122"/>
                <a:gd name="connsiteY5" fmla="*/ 0 h 216788"/>
                <a:gd name="connsiteX6" fmla="*/ 96774 w 218122"/>
                <a:gd name="connsiteY6" fmla="*/ 0 h 216788"/>
                <a:gd name="connsiteX7" fmla="*/ 85439 w 218122"/>
                <a:gd name="connsiteY7" fmla="*/ 22479 h 216788"/>
                <a:gd name="connsiteX8" fmla="*/ 65532 w 218122"/>
                <a:gd name="connsiteY8" fmla="*/ 30575 h 216788"/>
                <a:gd name="connsiteX9" fmla="*/ 41529 w 218122"/>
                <a:gd name="connsiteY9" fmla="*/ 22479 h 216788"/>
                <a:gd name="connsiteX10" fmla="*/ 23241 w 218122"/>
                <a:gd name="connsiteY10" fmla="*/ 40767 h 216788"/>
                <a:gd name="connsiteX11" fmla="*/ 30861 w 218122"/>
                <a:gd name="connsiteY11" fmla="*/ 64770 h 216788"/>
                <a:gd name="connsiteX12" fmla="*/ 22479 w 218122"/>
                <a:gd name="connsiteY12" fmla="*/ 84582 h 216788"/>
                <a:gd name="connsiteX13" fmla="*/ 0 w 218122"/>
                <a:gd name="connsiteY13" fmla="*/ 95821 h 216788"/>
                <a:gd name="connsiteX14" fmla="*/ 0 w 218122"/>
                <a:gd name="connsiteY14" fmla="*/ 120968 h 216788"/>
                <a:gd name="connsiteX15" fmla="*/ 22479 w 218122"/>
                <a:gd name="connsiteY15" fmla="*/ 132302 h 216788"/>
                <a:gd name="connsiteX16" fmla="*/ 30575 w 218122"/>
                <a:gd name="connsiteY16" fmla="*/ 152114 h 216788"/>
                <a:gd name="connsiteX17" fmla="*/ 22479 w 218122"/>
                <a:gd name="connsiteY17" fmla="*/ 176117 h 216788"/>
                <a:gd name="connsiteX18" fmla="*/ 41529 w 218122"/>
                <a:gd name="connsiteY18" fmla="*/ 194405 h 216788"/>
                <a:gd name="connsiteX19" fmla="*/ 65532 w 218122"/>
                <a:gd name="connsiteY19" fmla="*/ 186214 h 216788"/>
                <a:gd name="connsiteX20" fmla="*/ 85344 w 218122"/>
                <a:gd name="connsiteY20" fmla="*/ 194405 h 216788"/>
                <a:gd name="connsiteX21" fmla="*/ 96583 w 218122"/>
                <a:gd name="connsiteY21" fmla="*/ 216789 h 216788"/>
                <a:gd name="connsiteX22" fmla="*/ 122111 w 218122"/>
                <a:gd name="connsiteY22" fmla="*/ 216789 h 216788"/>
                <a:gd name="connsiteX23" fmla="*/ 133445 w 218122"/>
                <a:gd name="connsiteY23" fmla="*/ 194786 h 216788"/>
                <a:gd name="connsiteX24" fmla="*/ 152972 w 218122"/>
                <a:gd name="connsiteY24" fmla="*/ 186880 h 216788"/>
                <a:gd name="connsiteX25" fmla="*/ 176879 w 218122"/>
                <a:gd name="connsiteY25" fmla="*/ 195072 h 216788"/>
                <a:gd name="connsiteX26" fmla="*/ 195167 w 218122"/>
                <a:gd name="connsiteY26" fmla="*/ 176689 h 216788"/>
                <a:gd name="connsiteX27" fmla="*/ 187071 w 218122"/>
                <a:gd name="connsiteY27" fmla="*/ 152781 h 216788"/>
                <a:gd name="connsiteX28" fmla="*/ 195739 w 218122"/>
                <a:gd name="connsiteY28" fmla="*/ 132874 h 216788"/>
                <a:gd name="connsiteX29" fmla="*/ 218123 w 218122"/>
                <a:gd name="connsiteY29" fmla="*/ 121634 h 216788"/>
                <a:gd name="connsiteX30" fmla="*/ 218123 w 218122"/>
                <a:gd name="connsiteY30" fmla="*/ 95821 h 216788"/>
                <a:gd name="connsiteX31" fmla="*/ 195644 w 218122"/>
                <a:gd name="connsiteY31" fmla="*/ 84487 h 216788"/>
                <a:gd name="connsiteX32" fmla="*/ 187547 w 218122"/>
                <a:gd name="connsiteY32" fmla="*/ 64675 h 216788"/>
                <a:gd name="connsiteX33" fmla="*/ 109442 w 218122"/>
                <a:gd name="connsiteY33" fmla="*/ 146875 h 216788"/>
                <a:gd name="connsiteX34" fmla="*/ 71342 w 218122"/>
                <a:gd name="connsiteY34" fmla="*/ 108775 h 216788"/>
                <a:gd name="connsiteX35" fmla="*/ 109442 w 218122"/>
                <a:gd name="connsiteY35" fmla="*/ 70675 h 216788"/>
                <a:gd name="connsiteX36" fmla="*/ 147542 w 218122"/>
                <a:gd name="connsiteY36" fmla="*/ 108775 h 216788"/>
                <a:gd name="connsiteX37" fmla="*/ 109442 w 218122"/>
                <a:gd name="connsiteY37" fmla="*/ 146875 h 21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8122" h="216788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B831E15-7683-4C25-A44D-78E593D5F577}"/>
                </a:ext>
              </a:extLst>
            </p:cNvPr>
            <p:cNvSpPr/>
            <p:nvPr/>
          </p:nvSpPr>
          <p:spPr>
            <a:xfrm>
              <a:off x="4361455" y="11924564"/>
              <a:ext cx="215744" cy="54959"/>
            </a:xfrm>
            <a:custGeom>
              <a:avLst/>
              <a:gdLst>
                <a:gd name="connsiteX0" fmla="*/ 189835 w 215744"/>
                <a:gd name="connsiteY0" fmla="*/ 0 h 54959"/>
                <a:gd name="connsiteX1" fmla="*/ 25910 w 215744"/>
                <a:gd name="connsiteY1" fmla="*/ 0 h 54959"/>
                <a:gd name="connsiteX2" fmla="*/ 48 w 215744"/>
                <a:gd name="connsiteY2" fmla="*/ 29098 h 54959"/>
                <a:gd name="connsiteX3" fmla="*/ 25910 w 215744"/>
                <a:gd name="connsiteY3" fmla="*/ 54959 h 54959"/>
                <a:gd name="connsiteX4" fmla="*/ 189835 w 215744"/>
                <a:gd name="connsiteY4" fmla="*/ 54959 h 54959"/>
                <a:gd name="connsiteX5" fmla="*/ 215696 w 215744"/>
                <a:gd name="connsiteY5" fmla="*/ 25861 h 54959"/>
                <a:gd name="connsiteX6" fmla="*/ 189835 w 215744"/>
                <a:gd name="connsiteY6" fmla="*/ 0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744" h="54959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2DA5A663-E6CE-4D1F-AA01-71EB0C59A47C}"/>
                </a:ext>
              </a:extLst>
            </p:cNvPr>
            <p:cNvSpPr/>
            <p:nvPr/>
          </p:nvSpPr>
          <p:spPr>
            <a:xfrm>
              <a:off x="4409844" y="12017623"/>
              <a:ext cx="118967" cy="54959"/>
            </a:xfrm>
            <a:custGeom>
              <a:avLst/>
              <a:gdLst>
                <a:gd name="connsiteX0" fmla="*/ 59531 w 118967"/>
                <a:gd name="connsiteY0" fmla="*/ 54959 h 54959"/>
                <a:gd name="connsiteX1" fmla="*/ 118967 w 118967"/>
                <a:gd name="connsiteY1" fmla="*/ 0 h 54959"/>
                <a:gd name="connsiteX2" fmla="*/ 0 w 118967"/>
                <a:gd name="connsiteY2" fmla="*/ 0 h 54959"/>
                <a:gd name="connsiteX3" fmla="*/ 59531 w 118967"/>
                <a:gd name="connsiteY3" fmla="*/ 54959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967" h="54959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ED1F0C3D-70CA-433C-AFBA-2599B7549DEC}"/>
                </a:ext>
              </a:extLst>
            </p:cNvPr>
            <p:cNvSpPr/>
            <p:nvPr/>
          </p:nvSpPr>
          <p:spPr>
            <a:xfrm>
              <a:off x="4230965" y="11392403"/>
              <a:ext cx="476249" cy="494061"/>
            </a:xfrm>
            <a:custGeom>
              <a:avLst/>
              <a:gdLst>
                <a:gd name="connsiteX0" fmla="*/ 476250 w 476249"/>
                <a:gd name="connsiteY0" fmla="*/ 243364 h 494061"/>
                <a:gd name="connsiteX1" fmla="*/ 476250 w 476249"/>
                <a:gd name="connsiteY1" fmla="*/ 235172 h 494061"/>
                <a:gd name="connsiteX2" fmla="*/ 238125 w 476249"/>
                <a:gd name="connsiteY2" fmla="*/ 0 h 494061"/>
                <a:gd name="connsiteX3" fmla="*/ 238125 w 476249"/>
                <a:gd name="connsiteY3" fmla="*/ 0 h 494061"/>
                <a:gd name="connsiteX4" fmla="*/ 0 w 476249"/>
                <a:gd name="connsiteY4" fmla="*/ 235172 h 494061"/>
                <a:gd name="connsiteX5" fmla="*/ 0 w 476249"/>
                <a:gd name="connsiteY5" fmla="*/ 243364 h 494061"/>
                <a:gd name="connsiteX6" fmla="*/ 16573 w 476249"/>
                <a:gd name="connsiteY6" fmla="*/ 325755 h 494061"/>
                <a:gd name="connsiteX7" fmla="*/ 57912 w 476249"/>
                <a:gd name="connsiteY7" fmla="*/ 393478 h 494061"/>
                <a:gd name="connsiteX8" fmla="*/ 113633 w 476249"/>
                <a:gd name="connsiteY8" fmla="*/ 483965 h 494061"/>
                <a:gd name="connsiteX9" fmla="*/ 130016 w 476249"/>
                <a:gd name="connsiteY9" fmla="*/ 494062 h 494061"/>
                <a:gd name="connsiteX10" fmla="*/ 346234 w 476249"/>
                <a:gd name="connsiteY10" fmla="*/ 494062 h 494061"/>
                <a:gd name="connsiteX11" fmla="*/ 362617 w 476249"/>
                <a:gd name="connsiteY11" fmla="*/ 483965 h 494061"/>
                <a:gd name="connsiteX12" fmla="*/ 418338 w 476249"/>
                <a:gd name="connsiteY12" fmla="*/ 393478 h 494061"/>
                <a:gd name="connsiteX13" fmla="*/ 459676 w 476249"/>
                <a:gd name="connsiteY13" fmla="*/ 325755 h 494061"/>
                <a:gd name="connsiteX14" fmla="*/ 476250 w 476249"/>
                <a:gd name="connsiteY14" fmla="*/ 243364 h 494061"/>
                <a:gd name="connsiteX15" fmla="*/ 421386 w 476249"/>
                <a:gd name="connsiteY15" fmla="*/ 242507 h 494061"/>
                <a:gd name="connsiteX16" fmla="*/ 408718 w 476249"/>
                <a:gd name="connsiteY16" fmla="*/ 306515 h 494061"/>
                <a:gd name="connsiteX17" fmla="*/ 377857 w 476249"/>
                <a:gd name="connsiteY17" fmla="*/ 356807 h 494061"/>
                <a:gd name="connsiteX18" fmla="*/ 323850 w 476249"/>
                <a:gd name="connsiteY18" fmla="*/ 438912 h 494061"/>
                <a:gd name="connsiteX19" fmla="*/ 152400 w 476249"/>
                <a:gd name="connsiteY19" fmla="*/ 438912 h 494061"/>
                <a:gd name="connsiteX20" fmla="*/ 98870 w 476249"/>
                <a:gd name="connsiteY20" fmla="*/ 356521 h 494061"/>
                <a:gd name="connsiteX21" fmla="*/ 68008 w 476249"/>
                <a:gd name="connsiteY21" fmla="*/ 306229 h 494061"/>
                <a:gd name="connsiteX22" fmla="*/ 54864 w 476249"/>
                <a:gd name="connsiteY22" fmla="*/ 242221 h 494061"/>
                <a:gd name="connsiteX23" fmla="*/ 54864 w 476249"/>
                <a:gd name="connsiteY23" fmla="*/ 235363 h 494061"/>
                <a:gd name="connsiteX24" fmla="*/ 237839 w 476249"/>
                <a:gd name="connsiteY24" fmla="*/ 54388 h 494061"/>
                <a:gd name="connsiteX25" fmla="*/ 237839 w 476249"/>
                <a:gd name="connsiteY25" fmla="*/ 54388 h 494061"/>
                <a:gd name="connsiteX26" fmla="*/ 420814 w 476249"/>
                <a:gd name="connsiteY26" fmla="*/ 235363 h 4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6249" h="494061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881C3D32-492A-47A4-A52B-96018E6A81B9}"/>
                </a:ext>
              </a:extLst>
            </p:cNvPr>
            <p:cNvSpPr/>
            <p:nvPr/>
          </p:nvSpPr>
          <p:spPr>
            <a:xfrm>
              <a:off x="4452135" y="1125029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15A9322-5D0F-47A2-B116-15DBCBDF9AAB}"/>
                </a:ext>
              </a:extLst>
            </p:cNvPr>
            <p:cNvSpPr/>
            <p:nvPr/>
          </p:nvSpPr>
          <p:spPr>
            <a:xfrm>
              <a:off x="4193052" y="11359679"/>
              <a:ext cx="84504" cy="84649"/>
            </a:xfrm>
            <a:custGeom>
              <a:avLst/>
              <a:gdLst>
                <a:gd name="connsiteX0" fmla="*/ 52105 w 84504"/>
                <a:gd name="connsiteY0" fmla="*/ 79111 h 84649"/>
                <a:gd name="connsiteX1" fmla="*/ 78965 w 84504"/>
                <a:gd name="connsiteY1" fmla="*/ 79111 h 84649"/>
                <a:gd name="connsiteX2" fmla="*/ 78965 w 84504"/>
                <a:gd name="connsiteY2" fmla="*/ 52250 h 84649"/>
                <a:gd name="connsiteX3" fmla="*/ 31817 w 84504"/>
                <a:gd name="connsiteY3" fmla="*/ 4911 h 84649"/>
                <a:gd name="connsiteX4" fmla="*/ 4910 w 84504"/>
                <a:gd name="connsiteY4" fmla="*/ 6283 h 84649"/>
                <a:gd name="connsiteX5" fmla="*/ 4956 w 84504"/>
                <a:gd name="connsiteY5" fmla="*/ 31866 h 8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04" h="84649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2343B402-55A5-428D-BE28-3C1C8751E64D}"/>
                </a:ext>
              </a:extLst>
            </p:cNvPr>
            <p:cNvSpPr/>
            <p:nvPr/>
          </p:nvSpPr>
          <p:spPr>
            <a:xfrm>
              <a:off x="4664623" y="11364621"/>
              <a:ext cx="83603" cy="83426"/>
            </a:xfrm>
            <a:custGeom>
              <a:avLst/>
              <a:gdLst>
                <a:gd name="connsiteX0" fmla="*/ 19446 w 83603"/>
                <a:gd name="connsiteY0" fmla="*/ 83407 h 83426"/>
                <a:gd name="connsiteX1" fmla="*/ 32971 w 83603"/>
                <a:gd name="connsiteY1" fmla="*/ 77787 h 83426"/>
                <a:gd name="connsiteX2" fmla="*/ 80025 w 83603"/>
                <a:gd name="connsiteY2" fmla="*/ 30162 h 83426"/>
                <a:gd name="connsiteX3" fmla="*/ 75664 w 83603"/>
                <a:gd name="connsiteY3" fmla="*/ 3577 h 83426"/>
                <a:gd name="connsiteX4" fmla="*/ 53164 w 83603"/>
                <a:gd name="connsiteY4" fmla="*/ 3778 h 83426"/>
                <a:gd name="connsiteX5" fmla="*/ 5539 w 83603"/>
                <a:gd name="connsiteY5" fmla="*/ 51403 h 83426"/>
                <a:gd name="connsiteX6" fmla="*/ 5539 w 83603"/>
                <a:gd name="connsiteY6" fmla="*/ 78264 h 83426"/>
                <a:gd name="connsiteX7" fmla="*/ 19446 w 83603"/>
                <a:gd name="connsiteY7" fmla="*/ 83407 h 8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603" h="83426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960389E6-69E4-464C-A688-D96DDFF9F739}"/>
                </a:ext>
              </a:extLst>
            </p:cNvPr>
            <p:cNvSpPr/>
            <p:nvPr/>
          </p:nvSpPr>
          <p:spPr>
            <a:xfrm>
              <a:off x="4089614" y="11607477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F9ABAD5-692F-4F5B-B8B1-703B97A3F9E9}"/>
                </a:ext>
              </a:extLst>
            </p:cNvPr>
            <p:cNvSpPr/>
            <p:nvPr/>
          </p:nvSpPr>
          <p:spPr>
            <a:xfrm>
              <a:off x="4191349" y="11809017"/>
              <a:ext cx="85249" cy="85725"/>
            </a:xfrm>
            <a:custGeom>
              <a:avLst/>
              <a:gdLst>
                <a:gd name="connsiteX0" fmla="*/ 53808 w 85249"/>
                <a:gd name="connsiteY0" fmla="*/ 4581 h 85725"/>
                <a:gd name="connsiteX1" fmla="*/ 6659 w 85249"/>
                <a:gd name="connsiteY1" fmla="*/ 52206 h 85725"/>
                <a:gd name="connsiteX2" fmla="*/ 4581 w 85249"/>
                <a:gd name="connsiteY2" fmla="*/ 79066 h 85725"/>
                <a:gd name="connsiteX3" fmla="*/ 31442 w 85249"/>
                <a:gd name="connsiteY3" fmla="*/ 81144 h 85725"/>
                <a:gd name="connsiteX4" fmla="*/ 33520 w 85249"/>
                <a:gd name="connsiteY4" fmla="*/ 79066 h 85725"/>
                <a:gd name="connsiteX5" fmla="*/ 80669 w 85249"/>
                <a:gd name="connsiteY5" fmla="*/ 31441 h 85725"/>
                <a:gd name="connsiteX6" fmla="*/ 78590 w 85249"/>
                <a:gd name="connsiteY6" fmla="*/ 4581 h 85725"/>
                <a:gd name="connsiteX7" fmla="*/ 53808 w 85249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49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585F8E19-9FF0-45EA-A8F6-E6BD61E0D58F}"/>
                </a:ext>
              </a:extLst>
            </p:cNvPr>
            <p:cNvSpPr/>
            <p:nvPr/>
          </p:nvSpPr>
          <p:spPr>
            <a:xfrm>
              <a:off x="4664405" y="11803695"/>
              <a:ext cx="87546" cy="87626"/>
            </a:xfrm>
            <a:custGeom>
              <a:avLst/>
              <a:gdLst>
                <a:gd name="connsiteX0" fmla="*/ 33190 w 87546"/>
                <a:gd name="connsiteY0" fmla="*/ 6283 h 87626"/>
                <a:gd name="connsiteX1" fmla="*/ 6283 w 87546"/>
                <a:gd name="connsiteY1" fmla="*/ 4911 h 87626"/>
                <a:gd name="connsiteX2" fmla="*/ 4911 w 87546"/>
                <a:gd name="connsiteY2" fmla="*/ 31817 h 87626"/>
                <a:gd name="connsiteX3" fmla="*/ 6234 w 87546"/>
                <a:gd name="connsiteY3" fmla="*/ 33144 h 87626"/>
                <a:gd name="connsiteX4" fmla="*/ 53859 w 87546"/>
                <a:gd name="connsiteY4" fmla="*/ 80769 h 87626"/>
                <a:gd name="connsiteX5" fmla="*/ 80689 w 87546"/>
                <a:gd name="connsiteY5" fmla="*/ 83213 h 87626"/>
                <a:gd name="connsiteX6" fmla="*/ 83133 w 87546"/>
                <a:gd name="connsiteY6" fmla="*/ 56384 h 87626"/>
                <a:gd name="connsiteX7" fmla="*/ 80052 w 87546"/>
                <a:gd name="connsiteY7" fmla="*/ 53432 h 8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546" h="87626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FB239758-8864-437E-A8D8-71649BBF3957}"/>
                </a:ext>
              </a:extLst>
            </p:cNvPr>
            <p:cNvSpPr/>
            <p:nvPr/>
          </p:nvSpPr>
          <p:spPr>
            <a:xfrm>
              <a:off x="4744458" y="11606810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1" name="椭圆 40">
            <a:extLst>
              <a:ext uri="{FF2B5EF4-FFF2-40B4-BE49-F238E27FC236}">
                <a16:creationId xmlns:a16="http://schemas.microsoft.com/office/drawing/2014/main" id="{2792782C-6143-4EBE-ACB7-726FE68E7FA9}"/>
              </a:ext>
            </a:extLst>
          </p:cNvPr>
          <p:cNvSpPr/>
          <p:nvPr/>
        </p:nvSpPr>
        <p:spPr>
          <a:xfrm>
            <a:off x="1625599" y="10160000"/>
            <a:ext cx="3454400" cy="3454400"/>
          </a:xfrm>
          <a:prstGeom prst="ellipse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2243F9C-5C90-469B-B1E7-E91BBE873981}"/>
              </a:ext>
            </a:extLst>
          </p:cNvPr>
          <p:cNvSpPr/>
          <p:nvPr/>
        </p:nvSpPr>
        <p:spPr>
          <a:xfrm>
            <a:off x="2474684" y="11009085"/>
            <a:ext cx="1756231" cy="1756231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标注: 弯曲线形(无边框) 42">
                <a:extLst>
                  <a:ext uri="{FF2B5EF4-FFF2-40B4-BE49-F238E27FC236}">
                    <a16:creationId xmlns:a16="http://schemas.microsoft.com/office/drawing/2014/main" id="{3AE40FE9-C305-42C1-A2ED-3FD0BD8A6B57}"/>
                  </a:ext>
                </a:extLst>
              </p:cNvPr>
              <p:cNvSpPr/>
              <p:nvPr/>
            </p:nvSpPr>
            <p:spPr>
              <a:xfrm>
                <a:off x="5788569" y="101817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118291"/>
                  <a:gd name="adj6" fmla="val -4679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3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3" name="标注: 弯曲线形(无边框) 42">
                <a:extLst>
                  <a:ext uri="{FF2B5EF4-FFF2-40B4-BE49-F238E27FC236}">
                    <a16:creationId xmlns:a16="http://schemas.microsoft.com/office/drawing/2014/main" id="{3AE40FE9-C305-42C1-A2ED-3FD0BD8A6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569" y="101817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118291"/>
                  <a:gd name="adj6" fmla="val -46794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标注: 弯曲线形(无边框) 43">
                <a:extLst>
                  <a:ext uri="{FF2B5EF4-FFF2-40B4-BE49-F238E27FC236}">
                    <a16:creationId xmlns:a16="http://schemas.microsoft.com/office/drawing/2014/main" id="{8A0C9631-0366-48B1-B73B-5832E1C9D2CA}"/>
                  </a:ext>
                </a:extLst>
              </p:cNvPr>
              <p:cNvSpPr/>
              <p:nvPr/>
            </p:nvSpPr>
            <p:spPr>
              <a:xfrm>
                <a:off x="5848350" y="126201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2482"/>
                  <a:gd name="adj6" fmla="val -2553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/>
                        <m:sup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3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𝐴𝐸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/>
                        <m:sup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标注: 弯曲线形(无边框) 43">
                <a:extLst>
                  <a:ext uri="{FF2B5EF4-FFF2-40B4-BE49-F238E27FC236}">
                    <a16:creationId xmlns:a16="http://schemas.microsoft.com/office/drawing/2014/main" id="{8A0C9631-0366-48B1-B73B-5832E1C9D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350" y="126201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2482"/>
                  <a:gd name="adj6" fmla="val -25534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右大括号 44">
            <a:extLst>
              <a:ext uri="{FF2B5EF4-FFF2-40B4-BE49-F238E27FC236}">
                <a16:creationId xmlns:a16="http://schemas.microsoft.com/office/drawing/2014/main" id="{0420C942-3ECD-4509-957F-B5517DFCA62C}"/>
              </a:ext>
            </a:extLst>
          </p:cNvPr>
          <p:cNvSpPr/>
          <p:nvPr/>
        </p:nvSpPr>
        <p:spPr>
          <a:xfrm>
            <a:off x="9538607" y="10541907"/>
            <a:ext cx="290286" cy="2699657"/>
          </a:xfrm>
          <a:prstGeom prst="rightBrace">
            <a:avLst>
              <a:gd name="adj1" fmla="val 32943"/>
              <a:gd name="adj2" fmla="val 5070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DC1422C-0AC0-4C61-8933-4D25E3AEBF96}"/>
                  </a:ext>
                </a:extLst>
              </p:cNvPr>
              <p:cNvSpPr txBox="1"/>
              <p:nvPr/>
            </p:nvSpPr>
            <p:spPr>
              <a:xfrm>
                <a:off x="9990478" y="11441434"/>
                <a:ext cx="3015756" cy="838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4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/>
                        <m:sup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DC1422C-0AC0-4C61-8933-4D25E3AE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478" y="11441434"/>
                <a:ext cx="3015756" cy="8384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839F6A5-3772-47F9-AA02-58DF5194B4B4}"/>
                  </a:ext>
                </a:extLst>
              </p:cNvPr>
              <p:cNvSpPr txBox="1"/>
              <p:nvPr/>
            </p:nvSpPr>
            <p:spPr>
              <a:xfrm>
                <a:off x="4479801" y="13693011"/>
                <a:ext cx="8597376" cy="1953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𝑙𝑖𝑔h𝑡</m:t>
                              </m:r>
                            </m:sub>
                          </m:sSub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839F6A5-3772-47F9-AA02-58DF5194B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13693011"/>
                <a:ext cx="8597376" cy="19530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52FE61E4-0E98-4DE5-8ACA-41B839905862}"/>
              </a:ext>
            </a:extLst>
          </p:cNvPr>
          <p:cNvSpPr/>
          <p:nvPr/>
        </p:nvSpPr>
        <p:spPr>
          <a:xfrm>
            <a:off x="1578489" y="15843946"/>
            <a:ext cx="14400000" cy="1839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8FBA012-032A-4F6B-A113-3012DF76645C}"/>
                  </a:ext>
                </a:extLst>
              </p:cNvPr>
              <p:cNvSpPr txBox="1"/>
              <p:nvPr/>
            </p:nvSpPr>
            <p:spPr>
              <a:xfrm>
                <a:off x="4822409" y="15971339"/>
                <a:ext cx="7912161" cy="1584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sz="4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8FBA012-032A-4F6B-A113-3012DF766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409" y="15971339"/>
                <a:ext cx="7912161" cy="15849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343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>
            <a:extLst>
              <a:ext uri="{FF2B5EF4-FFF2-40B4-BE49-F238E27FC236}">
                <a16:creationId xmlns:a16="http://schemas.microsoft.com/office/drawing/2014/main" id="{84A0F1A0-745D-41F5-B8EC-1B87FB902AE0}"/>
              </a:ext>
            </a:extLst>
          </p:cNvPr>
          <p:cNvSpPr/>
          <p:nvPr/>
        </p:nvSpPr>
        <p:spPr>
          <a:xfrm>
            <a:off x="331" y="11120284"/>
            <a:ext cx="18000000" cy="6194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8FAAEC7-F0FC-4D10-8B21-1854D7D05FB5}"/>
              </a:ext>
            </a:extLst>
          </p:cNvPr>
          <p:cNvSpPr/>
          <p:nvPr/>
        </p:nvSpPr>
        <p:spPr>
          <a:xfrm>
            <a:off x="1578489" y="2733432"/>
            <a:ext cx="14400000" cy="2061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BE19FF7-9AD4-4CA8-AEA5-99AA83F4613D}"/>
              </a:ext>
            </a:extLst>
          </p:cNvPr>
          <p:cNvSpPr/>
          <p:nvPr/>
        </p:nvSpPr>
        <p:spPr>
          <a:xfrm>
            <a:off x="1578489" y="544055"/>
            <a:ext cx="14400000" cy="1839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/>
              <p:nvPr/>
            </p:nvSpPr>
            <p:spPr>
              <a:xfrm>
                <a:off x="4484239" y="586405"/>
                <a:ext cx="8588500" cy="1606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𝑤𝑖𝑛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239" y="586405"/>
                <a:ext cx="8588500" cy="1606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/>
              <p:nvPr/>
            </p:nvSpPr>
            <p:spPr>
              <a:xfrm>
                <a:off x="4479801" y="2787669"/>
                <a:ext cx="8597376" cy="1953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𝑙𝑖𝑔h𝑡</m:t>
                              </m:r>
                            </m:sub>
                          </m:sSub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𝑤𝑖𝑛</m:t>
                          </m:r>
                        </m:sub>
                      </m:sSub>
                      <m:d>
                        <m:d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2787669"/>
                <a:ext cx="8597376" cy="19530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>
            <a:extLst>
              <a:ext uri="{FF2B5EF4-FFF2-40B4-BE49-F238E27FC236}">
                <a16:creationId xmlns:a16="http://schemas.microsoft.com/office/drawing/2014/main" id="{B86B8ED7-3DA8-4781-9111-8495CE83B8E5}"/>
              </a:ext>
            </a:extLst>
          </p:cNvPr>
          <p:cNvSpPr/>
          <p:nvPr/>
        </p:nvSpPr>
        <p:spPr>
          <a:xfrm>
            <a:off x="1578489" y="5095632"/>
            <a:ext cx="14400000" cy="296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5CE676D-A734-417A-A327-7CC937255B7C}"/>
                  </a:ext>
                </a:extLst>
              </p:cNvPr>
              <p:cNvSpPr txBox="1"/>
              <p:nvPr/>
            </p:nvSpPr>
            <p:spPr>
              <a:xfrm>
                <a:off x="4479801" y="5149869"/>
                <a:ext cx="8597376" cy="1164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5CE676D-A734-417A-A327-7CC937255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5149869"/>
                <a:ext cx="8597376" cy="1164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21A3392-FFEE-4537-B9A0-F08DD165002A}"/>
                  </a:ext>
                </a:extLst>
              </p:cNvPr>
              <p:cNvSpPr txBox="1"/>
              <p:nvPr/>
            </p:nvSpPr>
            <p:spPr>
              <a:xfrm>
                <a:off x="4479801" y="6197619"/>
                <a:ext cx="8893300" cy="1606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sz="4400" dirty="0"/>
                  <a:t> =</a:t>
                </a:r>
                <a14:m>
                  <m:oMath xmlns:m="http://schemas.openxmlformats.org/officeDocument/2006/math">
                    <m:r>
                      <a:rPr lang="en-US" altLang="zh-CN" sz="44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zh-CN" altLang="en-US" sz="4400" dirty="0"/>
                  <a:t> </a:t>
                </a:r>
              </a:p>
            </p:txBody>
          </p:sp>
        </mc:Choice>
        <mc:Fallback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21A3392-FFEE-4537-B9A0-F08DD1650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6197619"/>
                <a:ext cx="8893300" cy="1606722"/>
              </a:xfrm>
              <a:prstGeom prst="rect">
                <a:avLst/>
              </a:prstGeom>
              <a:blipFill>
                <a:blip r:embed="rId5"/>
                <a:stretch>
                  <a:fillRect b="-2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>
            <a:extLst>
              <a:ext uri="{FF2B5EF4-FFF2-40B4-BE49-F238E27FC236}">
                <a16:creationId xmlns:a16="http://schemas.microsoft.com/office/drawing/2014/main" id="{0241669E-8BE5-48EE-8700-A210801D52EA}"/>
              </a:ext>
            </a:extLst>
          </p:cNvPr>
          <p:cNvSpPr/>
          <p:nvPr/>
        </p:nvSpPr>
        <p:spPr>
          <a:xfrm>
            <a:off x="1578489" y="9144000"/>
            <a:ext cx="14400000" cy="1359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0C75237-FA8D-4DFC-8EC7-1E767CA93536}"/>
                  </a:ext>
                </a:extLst>
              </p:cNvPr>
              <p:cNvSpPr txBox="1"/>
              <p:nvPr/>
            </p:nvSpPr>
            <p:spPr>
              <a:xfrm>
                <a:off x="4479801" y="9241475"/>
                <a:ext cx="8597376" cy="1164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0C75237-FA8D-4DFC-8EC7-1E767CA93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9241475"/>
                <a:ext cx="8597376" cy="11642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0185D30-FA68-4430-BAD0-904742B350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39"/>
          <a:stretch/>
        </p:blipFill>
        <p:spPr>
          <a:xfrm>
            <a:off x="754127" y="11179277"/>
            <a:ext cx="7743825" cy="61541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A72F82F-A22A-44C9-BDFE-8C80E5FD22E5}"/>
                  </a:ext>
                </a:extLst>
              </p:cNvPr>
              <p:cNvSpPr txBox="1"/>
              <p:nvPr/>
            </p:nvSpPr>
            <p:spPr>
              <a:xfrm>
                <a:off x="8854093" y="12256525"/>
                <a:ext cx="8597376" cy="901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：灯光朝向和入射光线的夹角</a:t>
                </a:r>
              </a:p>
            </p:txBody>
          </p:sp>
        </mc:Choice>
        <mc:Fallback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A72F82F-A22A-44C9-BDFE-8C80E5FD2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093" y="12256525"/>
                <a:ext cx="8597376" cy="901081"/>
              </a:xfrm>
              <a:prstGeom prst="rect">
                <a:avLst/>
              </a:prstGeom>
              <a:blipFill>
                <a:blip r:embed="rId8"/>
                <a:stretch>
                  <a:fillRect b="-319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60C3DFCB-E3E1-4E68-A49A-08759B152CF1}"/>
                  </a:ext>
                </a:extLst>
              </p:cNvPr>
              <p:cNvSpPr txBox="1"/>
              <p:nvPr/>
            </p:nvSpPr>
            <p:spPr>
              <a:xfrm>
                <a:off x="8854093" y="13523959"/>
                <a:ext cx="8597376" cy="985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：半影角</a:t>
                </a:r>
                <a:r>
                  <a:rPr lang="en-US" altLang="zh-CN" sz="4400" b="0" dirty="0">
                    <a:solidFill>
                      <a:schemeClr val="tx1"/>
                    </a:solidFill>
                  </a:rPr>
                  <a:t>(penumbra angle)</a:t>
                </a:r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60C3DFCB-E3E1-4E68-A49A-08759B15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093" y="13523959"/>
                <a:ext cx="8597376" cy="985847"/>
              </a:xfrm>
              <a:prstGeom prst="rect">
                <a:avLst/>
              </a:prstGeom>
              <a:blipFill>
                <a:blip r:embed="rId9"/>
                <a:stretch>
                  <a:fillRect b="-24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DF3A57C-D93F-4962-8DAC-8DD7F4D893AB}"/>
                  </a:ext>
                </a:extLst>
              </p:cNvPr>
              <p:cNvSpPr txBox="1"/>
              <p:nvPr/>
            </p:nvSpPr>
            <p:spPr>
              <a:xfrm>
                <a:off x="8854093" y="14876158"/>
                <a:ext cx="8597376" cy="901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4400" i="1"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：</a:t>
                </a:r>
                <a:r>
                  <a:rPr lang="zh-CN" altLang="en-US" sz="4400" dirty="0"/>
                  <a:t>本影角</a:t>
                </a:r>
                <a:r>
                  <a:rPr lang="en-US" altLang="zh-CN" sz="4400" dirty="0"/>
                  <a:t>(umbra angle)</a:t>
                </a:r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DF3A57C-D93F-4962-8DAC-8DD7F4D89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093" y="14876158"/>
                <a:ext cx="8597376" cy="901081"/>
              </a:xfrm>
              <a:prstGeom prst="rect">
                <a:avLst/>
              </a:prstGeom>
              <a:blipFill>
                <a:blip r:embed="rId10"/>
                <a:stretch>
                  <a:fillRect b="-31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411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AE848B48-0950-4A7C-ACBD-4E49A80849B5}"/>
              </a:ext>
            </a:extLst>
          </p:cNvPr>
          <p:cNvSpPr/>
          <p:nvPr/>
        </p:nvSpPr>
        <p:spPr>
          <a:xfrm>
            <a:off x="5282343" y="5368414"/>
            <a:ext cx="7200000" cy="4866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C47D09D-DCB0-4066-92DE-F9AB37B89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785" y="5940788"/>
            <a:ext cx="5333333" cy="4000000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08FAAEC7-F0FC-4D10-8B21-1854D7D05FB5}"/>
              </a:ext>
            </a:extLst>
          </p:cNvPr>
          <p:cNvSpPr/>
          <p:nvPr/>
        </p:nvSpPr>
        <p:spPr>
          <a:xfrm>
            <a:off x="1578489" y="593124"/>
            <a:ext cx="14400000" cy="3805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/>
              <p:nvPr/>
            </p:nvSpPr>
            <p:spPr>
              <a:xfrm>
                <a:off x="4780801" y="586405"/>
                <a:ext cx="8588500" cy="1579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𝑐𝑙𝑎𝑚𝑝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,0,1)</m:t>
                    </m:r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801" y="586405"/>
                <a:ext cx="8588500" cy="15790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/>
              <p:nvPr/>
            </p:nvSpPr>
            <p:spPr>
              <a:xfrm>
                <a:off x="4702222" y="2195513"/>
                <a:ext cx="6591854" cy="205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𝑑𝑖𝑟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𝑑𝑖𝑟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(3−2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222" y="2195513"/>
                <a:ext cx="6591854" cy="20535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D3814E-519F-418F-90CC-81A8D0CE7989}"/>
                  </a:ext>
                </a:extLst>
              </p:cNvPr>
              <p:cNvSpPr txBox="1"/>
              <p:nvPr/>
            </p:nvSpPr>
            <p:spPr>
              <a:xfrm>
                <a:off x="7386216" y="6262100"/>
                <a:ext cx="936578" cy="1040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D3814E-519F-418F-90CC-81A8D0CE7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216" y="6262100"/>
                <a:ext cx="936578" cy="10405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43424FC-008B-4D64-B8C0-665EECA63A2A}"/>
                  </a:ext>
                </a:extLst>
              </p:cNvPr>
              <p:cNvSpPr txBox="1"/>
              <p:nvPr/>
            </p:nvSpPr>
            <p:spPr>
              <a:xfrm>
                <a:off x="8148216" y="5690600"/>
                <a:ext cx="936578" cy="972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43424FC-008B-4D64-B8C0-665EECA63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216" y="5690600"/>
                <a:ext cx="936578" cy="972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9CB3A90-4AFD-413E-9894-36298BF0A023}"/>
              </a:ext>
            </a:extLst>
          </p:cNvPr>
          <p:cNvCxnSpPr/>
          <p:nvPr/>
        </p:nvCxnSpPr>
        <p:spPr>
          <a:xfrm flipH="1" flipV="1">
            <a:off x="7598894" y="8067087"/>
            <a:ext cx="2781300" cy="1428750"/>
          </a:xfrm>
          <a:prstGeom prst="straightConnector1">
            <a:avLst/>
          </a:prstGeom>
          <a:ln w="25400">
            <a:solidFill>
              <a:srgbClr val="FF5F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76388DB-4898-4400-B3A5-650C24B00B1E}"/>
                  </a:ext>
                </a:extLst>
              </p:cNvPr>
              <p:cNvSpPr txBox="1"/>
              <p:nvPr/>
            </p:nvSpPr>
            <p:spPr>
              <a:xfrm>
                <a:off x="6611516" y="7316200"/>
                <a:ext cx="936578" cy="972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76388DB-4898-4400-B3A5-650C24B00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516" y="7316200"/>
                <a:ext cx="936578" cy="9725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250E26B-7861-402C-9D58-3ABBF88A73B2}"/>
                  </a:ext>
                </a:extLst>
              </p:cNvPr>
              <p:cNvSpPr txBox="1"/>
              <p:nvPr/>
            </p:nvSpPr>
            <p:spPr>
              <a:xfrm>
                <a:off x="6141616" y="8878300"/>
                <a:ext cx="936578" cy="972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250E26B-7861-402C-9D58-3ABBF88A7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616" y="8878300"/>
                <a:ext cx="936578" cy="9725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815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AF80980C-9B7F-4087-B335-F5A50A8F3713}"/>
              </a:ext>
            </a:extLst>
          </p:cNvPr>
          <p:cNvSpPr/>
          <p:nvPr/>
        </p:nvSpPr>
        <p:spPr>
          <a:xfrm>
            <a:off x="-1" y="5686337"/>
            <a:ext cx="18000663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574065-8FF0-4B1C-8F5D-3875B8EFE7F0}"/>
              </a:ext>
            </a:extLst>
          </p:cNvPr>
          <p:cNvSpPr/>
          <p:nvPr/>
        </p:nvSpPr>
        <p:spPr>
          <a:xfrm>
            <a:off x="-1" y="2890950"/>
            <a:ext cx="18000663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30D413D-0EE2-49D9-804B-CA6DFB924C29}"/>
              </a:ext>
            </a:extLst>
          </p:cNvPr>
          <p:cNvSpPr/>
          <p:nvPr/>
        </p:nvSpPr>
        <p:spPr>
          <a:xfrm>
            <a:off x="9001125" y="3057525"/>
            <a:ext cx="1743075" cy="1466850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E6C99CE-2616-454D-9921-FBF1033787C9}"/>
              </a:ext>
            </a:extLst>
          </p:cNvPr>
          <p:cNvSpPr/>
          <p:nvPr/>
        </p:nvSpPr>
        <p:spPr>
          <a:xfrm>
            <a:off x="6591300" y="3057525"/>
            <a:ext cx="1104900" cy="1466850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0E51C-9F48-4496-A6C1-4E6B68C00CCE}"/>
              </a:ext>
            </a:extLst>
          </p:cNvPr>
          <p:cNvSpPr/>
          <p:nvPr/>
        </p:nvSpPr>
        <p:spPr>
          <a:xfrm>
            <a:off x="-1" y="0"/>
            <a:ext cx="18000663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/>
              <p:nvPr/>
            </p:nvSpPr>
            <p:spPr>
              <a:xfrm>
                <a:off x="3101392" y="215229"/>
                <a:ext cx="11797879" cy="13695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215229"/>
                <a:ext cx="11797879" cy="13695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EC90D16C-8696-4D81-932C-FEB2912DA725}"/>
              </a:ext>
            </a:extLst>
          </p:cNvPr>
          <p:cNvSpPr txBox="1"/>
          <p:nvPr/>
        </p:nvSpPr>
        <p:spPr>
          <a:xfrm>
            <a:off x="5014629" y="8759051"/>
            <a:ext cx="79714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分别对“方向”和“点”执行平移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9DB6C7-9E60-485C-91E1-5B91A4BE441B}"/>
              </a:ext>
            </a:extLst>
          </p:cNvPr>
          <p:cNvSpPr/>
          <p:nvPr/>
        </p:nvSpPr>
        <p:spPr>
          <a:xfrm>
            <a:off x="-1" y="9468464"/>
            <a:ext cx="18000663" cy="464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/>
              <p:nvPr/>
            </p:nvSpPr>
            <p:spPr>
              <a:xfrm>
                <a:off x="3101392" y="10134084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10134084"/>
                <a:ext cx="11797879" cy="264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D74921CB-8572-4CB1-AE8C-FE09145CBEE1}"/>
              </a:ext>
            </a:extLst>
          </p:cNvPr>
          <p:cNvSpPr txBox="1"/>
          <p:nvPr/>
        </p:nvSpPr>
        <p:spPr>
          <a:xfrm>
            <a:off x="7152481" y="13277557"/>
            <a:ext cx="36957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平移变换矩阵的逆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E273C38-605E-45A3-B00B-07F276AD3E52}"/>
                  </a:ext>
                </a:extLst>
              </p:cNvPr>
              <p:cNvSpPr txBox="1"/>
              <p:nvPr/>
            </p:nvSpPr>
            <p:spPr>
              <a:xfrm>
                <a:off x="1112546" y="3076043"/>
                <a:ext cx="15775571" cy="14298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E273C38-605E-45A3-B00B-07F276AD3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46" y="3076043"/>
                <a:ext cx="15775571" cy="1429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E938D3B-0286-4A18-88A9-E1768A45E0BD}"/>
                  </a:ext>
                </a:extLst>
              </p:cNvPr>
              <p:cNvSpPr txBox="1"/>
              <p:nvPr/>
            </p:nvSpPr>
            <p:spPr>
              <a:xfrm>
                <a:off x="1112546" y="5862838"/>
                <a:ext cx="15775571" cy="144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E938D3B-0286-4A18-88A9-E1768A45E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46" y="5862838"/>
                <a:ext cx="15775571" cy="144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714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367DC3EC-A533-4088-AAA5-95AA92711E6C}"/>
              </a:ext>
            </a:extLst>
          </p:cNvPr>
          <p:cNvSpPr/>
          <p:nvPr/>
        </p:nvSpPr>
        <p:spPr>
          <a:xfrm>
            <a:off x="-1" y="9315449"/>
            <a:ext cx="18000663" cy="259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63B0C65-3AC6-439E-833E-28A2712603E5}"/>
              </a:ext>
            </a:extLst>
          </p:cNvPr>
          <p:cNvSpPr/>
          <p:nvPr/>
        </p:nvSpPr>
        <p:spPr>
          <a:xfrm>
            <a:off x="-1" y="-1"/>
            <a:ext cx="18000663" cy="8446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28FCEA-B7A1-4C0E-9BC0-057546DF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" y="0"/>
            <a:ext cx="18000000" cy="7180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/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/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DFB0056F-0BD4-4D82-A38C-DE5997C53A11}"/>
              </a:ext>
            </a:extLst>
          </p:cNvPr>
          <p:cNvSpPr/>
          <p:nvPr/>
        </p:nvSpPr>
        <p:spPr>
          <a:xfrm>
            <a:off x="-1" y="12537761"/>
            <a:ext cx="18000663" cy="136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/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068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94FD3DF-B5B5-4CE4-970D-C0E61A930F76}"/>
              </a:ext>
            </a:extLst>
          </p:cNvPr>
          <p:cNvSpPr/>
          <p:nvPr/>
        </p:nvSpPr>
        <p:spPr>
          <a:xfrm>
            <a:off x="-1" y="14264960"/>
            <a:ext cx="18000663" cy="2041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863B307-EB33-4E59-AEE6-699DFAE19E5D}"/>
              </a:ext>
            </a:extLst>
          </p:cNvPr>
          <p:cNvSpPr/>
          <p:nvPr/>
        </p:nvSpPr>
        <p:spPr>
          <a:xfrm>
            <a:off x="-1" y="-1"/>
            <a:ext cx="18000663" cy="5924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67DC3EC-A533-4088-AAA5-95AA92711E6C}"/>
              </a:ext>
            </a:extLst>
          </p:cNvPr>
          <p:cNvSpPr/>
          <p:nvPr/>
        </p:nvSpPr>
        <p:spPr>
          <a:xfrm>
            <a:off x="-1" y="9315449"/>
            <a:ext cx="18000663" cy="259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/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/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DFB0056F-0BD4-4D82-A38C-DE5997C53A11}"/>
              </a:ext>
            </a:extLst>
          </p:cNvPr>
          <p:cNvSpPr/>
          <p:nvPr/>
        </p:nvSpPr>
        <p:spPr>
          <a:xfrm>
            <a:off x="-1" y="12537761"/>
            <a:ext cx="18000663" cy="136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/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1D40BA44-ABD8-4CCC-8429-45FC6196D561}"/>
              </a:ext>
            </a:extLst>
          </p:cNvPr>
          <p:cNvGrpSpPr/>
          <p:nvPr/>
        </p:nvGrpSpPr>
        <p:grpSpPr>
          <a:xfrm>
            <a:off x="1047749" y="744467"/>
            <a:ext cx="7953376" cy="4435614"/>
            <a:chOff x="5368924" y="1228689"/>
            <a:chExt cx="7953376" cy="4435614"/>
          </a:xfrm>
        </p:grpSpPr>
        <p:sp>
          <p:nvSpPr>
            <p:cNvPr id="28" name="弧形 27">
              <a:extLst>
                <a:ext uri="{FF2B5EF4-FFF2-40B4-BE49-F238E27FC236}">
                  <a16:creationId xmlns:a16="http://schemas.microsoft.com/office/drawing/2014/main" id="{2EF587FE-D84D-4210-9B53-330686A4AE0F}"/>
                </a:ext>
              </a:extLst>
            </p:cNvPr>
            <p:cNvSpPr/>
            <p:nvPr/>
          </p:nvSpPr>
          <p:spPr>
            <a:xfrm>
              <a:off x="8420348" y="4442111"/>
              <a:ext cx="1214151" cy="1214151"/>
            </a:xfrm>
            <a:prstGeom prst="arc">
              <a:avLst>
                <a:gd name="adj1" fmla="val 19927305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D8045964-CFAD-4AF4-A7E5-054F751B3AC9}"/>
                </a:ext>
              </a:extLst>
            </p:cNvPr>
            <p:cNvSpPr/>
            <p:nvPr/>
          </p:nvSpPr>
          <p:spPr>
            <a:xfrm>
              <a:off x="8412307" y="4450152"/>
              <a:ext cx="1214151" cy="1214151"/>
            </a:xfrm>
            <a:prstGeom prst="arc">
              <a:avLst>
                <a:gd name="adj1" fmla="val 14354282"/>
                <a:gd name="adj2" fmla="val 16118949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9248550A-63A6-440E-83D0-06201122C4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1124" y="1228689"/>
              <a:ext cx="0" cy="43805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815FE6E6-2A18-4242-BBDB-5219515D8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615" y="5064153"/>
              <a:ext cx="6847019" cy="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6ED5F8CD-4F07-4F41-8945-07FDC5F9EB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1124" y="5064150"/>
              <a:ext cx="2735116" cy="0"/>
            </a:xfrm>
            <a:prstGeom prst="straightConnector1">
              <a:avLst/>
            </a:prstGeom>
            <a:ln w="63500">
              <a:solidFill>
                <a:schemeClr val="accent5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52444C4C-94B5-4DF0-BEA3-45C42A9D7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1124" y="2343477"/>
              <a:ext cx="0" cy="2735116"/>
            </a:xfrm>
            <a:prstGeom prst="straightConnector1">
              <a:avLst/>
            </a:prstGeom>
            <a:ln w="635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B420ABCD-0987-4B0F-988A-6AA30DDE684A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8808147" y="4380688"/>
              <a:ext cx="2735116" cy="0"/>
            </a:xfrm>
            <a:prstGeom prst="straightConnector1">
              <a:avLst/>
            </a:prstGeom>
            <a:ln w="63500">
              <a:solidFill>
                <a:schemeClr val="accent5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E4C06D9D-CD89-4413-88AE-391ACF86D30C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8333743" y="2512332"/>
              <a:ext cx="0" cy="2735116"/>
            </a:xfrm>
            <a:prstGeom prst="straightConnector1">
              <a:avLst/>
            </a:prstGeom>
            <a:ln w="63500">
              <a:solidFill>
                <a:schemeClr val="accent4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261A45E-E94D-41CF-A858-1A71E10BA3E7}"/>
                    </a:ext>
                  </a:extLst>
                </p:cNvPr>
                <p:cNvSpPr txBox="1"/>
                <p:nvPr/>
              </p:nvSpPr>
              <p:spPr>
                <a:xfrm>
                  <a:off x="10565739" y="4010025"/>
                  <a:ext cx="2493696" cy="8079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261A45E-E94D-41CF-A858-1A71E10BA3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5739" y="4010025"/>
                  <a:ext cx="2493696" cy="80797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F3F5CC6-5B45-4A79-A514-7823B8616079}"/>
                    </a:ext>
                  </a:extLst>
                </p:cNvPr>
                <p:cNvSpPr txBox="1"/>
                <p:nvPr/>
              </p:nvSpPr>
              <p:spPr>
                <a:xfrm>
                  <a:off x="10918824" y="2682875"/>
                  <a:ext cx="2403476" cy="9017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F3F5CC6-5B45-4A79-A514-7823B86160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8824" y="2682875"/>
                  <a:ext cx="2403476" cy="90172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B42E991-8769-41C3-B11A-1F6AE5E829E8}"/>
                    </a:ext>
                  </a:extLst>
                </p:cNvPr>
                <p:cNvSpPr txBox="1"/>
                <p:nvPr/>
              </p:nvSpPr>
              <p:spPr>
                <a:xfrm>
                  <a:off x="8548688" y="1996281"/>
                  <a:ext cx="2493696" cy="8079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B42E991-8769-41C3-B11A-1F6AE5E829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8688" y="1996281"/>
                  <a:ext cx="2493696" cy="80797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054F70E3-7D84-43E7-8686-2B14D38B6FAD}"/>
                    </a:ext>
                  </a:extLst>
                </p:cNvPr>
                <p:cNvSpPr txBox="1"/>
                <p:nvPr/>
              </p:nvSpPr>
              <p:spPr>
                <a:xfrm>
                  <a:off x="5368924" y="3050381"/>
                  <a:ext cx="2416176" cy="9017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054F70E3-7D84-43E7-8686-2B14D38B6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8924" y="3050381"/>
                  <a:ext cx="2416176" cy="9017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D395F-09D2-4432-BC2F-1BA51EFBC262}"/>
                    </a:ext>
                  </a:extLst>
                </p:cNvPr>
                <p:cNvSpPr txBox="1"/>
                <p:nvPr/>
              </p:nvSpPr>
              <p:spPr>
                <a:xfrm>
                  <a:off x="9580696" y="4546333"/>
                  <a:ext cx="817395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sz="25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D395F-09D2-4432-BC2F-1BA51EFBC2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0696" y="4546333"/>
                  <a:ext cx="817395" cy="477054"/>
                </a:xfrm>
                <a:prstGeom prst="rect">
                  <a:avLst/>
                </a:prstGeom>
                <a:blipFill>
                  <a:blip r:embed="rId9"/>
                  <a:stretch>
                    <a:fillRect b="-164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7E5DAC7E-25C5-4A59-BF5E-D1781E9B0F41}"/>
                    </a:ext>
                  </a:extLst>
                </p:cNvPr>
                <p:cNvSpPr txBox="1"/>
                <p:nvPr/>
              </p:nvSpPr>
              <p:spPr>
                <a:xfrm>
                  <a:off x="8384356" y="3936733"/>
                  <a:ext cx="817395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sz="25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7E5DAC7E-25C5-4A59-BF5E-D1781E9B0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4356" y="3936733"/>
                  <a:ext cx="817395" cy="477054"/>
                </a:xfrm>
                <a:prstGeom prst="rect">
                  <a:avLst/>
                </a:prstGeom>
                <a:blipFill>
                  <a:blip r:embed="rId10"/>
                  <a:stretch>
                    <a:fillRect b="-164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9389835" y="2238775"/>
                <a:ext cx="8098065" cy="1248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835" y="2238775"/>
                <a:ext cx="8098065" cy="12487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36450E2-A4D6-42C5-BC61-19E810BEBA0A}"/>
                  </a:ext>
                </a:extLst>
              </p:cNvPr>
              <p:cNvSpPr txBox="1"/>
              <p:nvPr/>
            </p:nvSpPr>
            <p:spPr>
              <a:xfrm>
                <a:off x="5290759" y="14383931"/>
                <a:ext cx="7419144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4500" i="1" dirty="0" err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4500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4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45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36450E2-A4D6-42C5-BC61-19E810BEB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759" y="14383931"/>
                <a:ext cx="7419144" cy="7848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FB5CA6A-7886-4872-AB4E-4DEC5F8F531B}"/>
                  </a:ext>
                </a:extLst>
              </p:cNvPr>
              <p:cNvSpPr txBox="1"/>
              <p:nvPr/>
            </p:nvSpPr>
            <p:spPr>
              <a:xfrm>
                <a:off x="4791075" y="15366484"/>
                <a:ext cx="8997950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i="1" dirty="0" err="1" smtClean="0">
                          <a:latin typeface="Cambria Math" panose="02040503050406030204" pitchFamily="18" charset="0"/>
                        </a:rPr>
                        <m:t>𝑘𝑥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altLang="zh-CN" sz="4500" i="1" dirty="0" err="1" smtClean="0">
                          <a:latin typeface="Cambria Math" panose="02040503050406030204" pitchFamily="18" charset="0"/>
                        </a:rPr>
                        <m:t>𝑘𝐹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FB5CA6A-7886-4872-AB4E-4DEC5F8F5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075" y="15366484"/>
                <a:ext cx="8997950" cy="7848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301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>
            <a:extLst>
              <a:ext uri="{FF2B5EF4-FFF2-40B4-BE49-F238E27FC236}">
                <a16:creationId xmlns:a16="http://schemas.microsoft.com/office/drawing/2014/main" id="{2A7F41D4-AE4B-4477-B6B2-C7DBA991C458}"/>
              </a:ext>
            </a:extLst>
          </p:cNvPr>
          <p:cNvSpPr/>
          <p:nvPr/>
        </p:nvSpPr>
        <p:spPr>
          <a:xfrm>
            <a:off x="0" y="13688116"/>
            <a:ext cx="18000663" cy="2189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F6CFEE4-7505-47F9-9293-A00F76B68D47}"/>
              </a:ext>
            </a:extLst>
          </p:cNvPr>
          <p:cNvSpPr/>
          <p:nvPr/>
        </p:nvSpPr>
        <p:spPr>
          <a:xfrm>
            <a:off x="0" y="5608219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94FD3DF-B5B5-4CE4-970D-C0E61A930F76}"/>
              </a:ext>
            </a:extLst>
          </p:cNvPr>
          <p:cNvSpPr/>
          <p:nvPr/>
        </p:nvSpPr>
        <p:spPr>
          <a:xfrm>
            <a:off x="-1" y="10756230"/>
            <a:ext cx="18000663" cy="2189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863B307-EB33-4E59-AEE6-699DFAE19E5D}"/>
              </a:ext>
            </a:extLst>
          </p:cNvPr>
          <p:cNvSpPr/>
          <p:nvPr/>
        </p:nvSpPr>
        <p:spPr>
          <a:xfrm>
            <a:off x="0" y="530892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FB0056F-0BD4-4D82-A38C-DE5997C53A11}"/>
              </a:ext>
            </a:extLst>
          </p:cNvPr>
          <p:cNvSpPr/>
          <p:nvPr/>
        </p:nvSpPr>
        <p:spPr>
          <a:xfrm>
            <a:off x="-1" y="10684898"/>
            <a:ext cx="18000663" cy="136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2EF587FE-D84D-4210-9B53-330686A4AE0F}"/>
              </a:ext>
            </a:extLst>
          </p:cNvPr>
          <p:cNvSpPr/>
          <p:nvPr/>
        </p:nvSpPr>
        <p:spPr>
          <a:xfrm rot="19595392">
            <a:off x="4375398" y="2257426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248550A-63A6-440E-83D0-06201122C4AA}"/>
              </a:ext>
            </a:extLst>
          </p:cNvPr>
          <p:cNvCxnSpPr>
            <a:cxnSpLocks/>
          </p:cNvCxnSpPr>
          <p:nvPr/>
        </p:nvCxnSpPr>
        <p:spPr>
          <a:xfrm flipV="1">
            <a:off x="2974975" y="2785812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15FE6E6-2A18-4242-BBDB-5219515D83A4}"/>
              </a:ext>
            </a:extLst>
          </p:cNvPr>
          <p:cNvCxnSpPr>
            <a:cxnSpLocks/>
          </p:cNvCxnSpPr>
          <p:nvPr/>
        </p:nvCxnSpPr>
        <p:spPr>
          <a:xfrm>
            <a:off x="5143500" y="2795337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F8CD-4F07-4F41-8945-07FDC5F9EBAC}"/>
              </a:ext>
            </a:extLst>
          </p:cNvPr>
          <p:cNvCxnSpPr>
            <a:cxnSpLocks/>
          </p:cNvCxnSpPr>
          <p:nvPr/>
        </p:nvCxnSpPr>
        <p:spPr>
          <a:xfrm rot="-1800000" flipV="1">
            <a:off x="2689224" y="412883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444C4C-94B5-4DF0-BEA3-45C42A9D76A9}"/>
              </a:ext>
            </a:extLst>
          </p:cNvPr>
          <p:cNvCxnSpPr>
            <a:cxnSpLocks/>
          </p:cNvCxnSpPr>
          <p:nvPr/>
        </p:nvCxnSpPr>
        <p:spPr>
          <a:xfrm flipV="1">
            <a:off x="2990850" y="4090737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20ABCD-0987-4B0F-988A-6AA30DDE684A}"/>
              </a:ext>
            </a:extLst>
          </p:cNvPr>
          <p:cNvCxnSpPr>
            <a:cxnSpLocks/>
          </p:cNvCxnSpPr>
          <p:nvPr/>
        </p:nvCxnSpPr>
        <p:spPr>
          <a:xfrm rot="-4200000" flipV="1">
            <a:off x="1543049" y="3185864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/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/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FEA35B-7F52-445E-931C-37193D831F60}"/>
              </a:ext>
            </a:extLst>
          </p:cNvPr>
          <p:cNvCxnSpPr>
            <a:cxnSpLocks/>
          </p:cNvCxnSpPr>
          <p:nvPr/>
        </p:nvCxnSpPr>
        <p:spPr>
          <a:xfrm flipH="1" flipV="1">
            <a:off x="4448175" y="1185612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/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/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/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/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/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/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B4E29C5-9A29-414C-AF2F-CC1997FB13A0}"/>
              </a:ext>
            </a:extLst>
          </p:cNvPr>
          <p:cNvCxnSpPr>
            <a:cxnSpLocks/>
          </p:cNvCxnSpPr>
          <p:nvPr/>
        </p:nvCxnSpPr>
        <p:spPr>
          <a:xfrm>
            <a:off x="4996815" y="2962342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0B00BD9-15B5-40F7-B44A-77B5D8D1DB27}"/>
              </a:ext>
            </a:extLst>
          </p:cNvPr>
          <p:cNvCxnSpPr>
            <a:cxnSpLocks/>
          </p:cNvCxnSpPr>
          <p:nvPr/>
        </p:nvCxnSpPr>
        <p:spPr>
          <a:xfrm flipH="1">
            <a:off x="5248276" y="2831056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/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故求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blipFill>
                <a:blip r:embed="rId11"/>
                <a:stretch>
                  <a:fillRect l="-3408" t="-16102" b="-33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弧形 74">
            <a:extLst>
              <a:ext uri="{FF2B5EF4-FFF2-40B4-BE49-F238E27FC236}">
                <a16:creationId xmlns:a16="http://schemas.microsoft.com/office/drawing/2014/main" id="{B22A0BE0-CB41-44F2-90D2-1DE515001A4B}"/>
              </a:ext>
            </a:extLst>
          </p:cNvPr>
          <p:cNvSpPr/>
          <p:nvPr/>
        </p:nvSpPr>
        <p:spPr>
          <a:xfrm rot="19595392">
            <a:off x="4375398" y="7382879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0E360949-0083-40E3-AD68-0F5D05877111}"/>
              </a:ext>
            </a:extLst>
          </p:cNvPr>
          <p:cNvCxnSpPr>
            <a:cxnSpLocks/>
          </p:cNvCxnSpPr>
          <p:nvPr/>
        </p:nvCxnSpPr>
        <p:spPr>
          <a:xfrm flipV="1">
            <a:off x="2974975" y="7911265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126EF61C-3501-46B5-A55B-79A07E50B1F6}"/>
              </a:ext>
            </a:extLst>
          </p:cNvPr>
          <p:cNvCxnSpPr>
            <a:cxnSpLocks/>
          </p:cNvCxnSpPr>
          <p:nvPr/>
        </p:nvCxnSpPr>
        <p:spPr>
          <a:xfrm>
            <a:off x="5143500" y="7920790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7EA7010D-8005-4262-AC5D-A20AFEDF3875}"/>
              </a:ext>
            </a:extLst>
          </p:cNvPr>
          <p:cNvCxnSpPr>
            <a:cxnSpLocks/>
          </p:cNvCxnSpPr>
          <p:nvPr/>
        </p:nvCxnSpPr>
        <p:spPr>
          <a:xfrm rot="-1800000" flipV="1">
            <a:off x="2689224" y="9254290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7D9C7D65-95DA-432B-8610-3E7E975F6D87}"/>
              </a:ext>
            </a:extLst>
          </p:cNvPr>
          <p:cNvCxnSpPr>
            <a:cxnSpLocks/>
          </p:cNvCxnSpPr>
          <p:nvPr/>
        </p:nvCxnSpPr>
        <p:spPr>
          <a:xfrm flipV="1">
            <a:off x="2990850" y="9216190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A6A34F90-B8B6-4BAF-BACE-538CF54617D8}"/>
              </a:ext>
            </a:extLst>
          </p:cNvPr>
          <p:cNvCxnSpPr>
            <a:cxnSpLocks/>
          </p:cNvCxnSpPr>
          <p:nvPr/>
        </p:nvCxnSpPr>
        <p:spPr>
          <a:xfrm rot="-4200000" flipV="1">
            <a:off x="1543049" y="831131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C1223CF1-B7A0-496F-94A7-409F3F4F2EC7}"/>
                  </a:ext>
                </a:extLst>
              </p:cNvPr>
              <p:cNvSpPr txBox="1"/>
              <p:nvPr/>
            </p:nvSpPr>
            <p:spPr>
              <a:xfrm>
                <a:off x="5297621" y="724897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C1223CF1-B7A0-496F-94A7-409F3F4F2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21" y="7248976"/>
                <a:ext cx="81739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C8F2D900-4EFB-4F95-A63A-AE276ED00A8A}"/>
                  </a:ext>
                </a:extLst>
              </p:cNvPr>
              <p:cNvSpPr txBox="1"/>
              <p:nvPr/>
            </p:nvSpPr>
            <p:spPr>
              <a:xfrm>
                <a:off x="3425006" y="866820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C8F2D900-4EFB-4F95-A63A-AE276ED00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06" y="8668201"/>
                <a:ext cx="81739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BAC8EEF3-8E56-41B8-BDF5-2F6196DB52DD}"/>
                  </a:ext>
                </a:extLst>
              </p:cNvPr>
              <p:cNvSpPr txBox="1"/>
              <p:nvPr/>
            </p:nvSpPr>
            <p:spPr>
              <a:xfrm>
                <a:off x="7834086" y="6048394"/>
                <a:ext cx="6401707" cy="1364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̂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̂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BAC8EEF3-8E56-41B8-BDF5-2F6196DB5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086" y="6048394"/>
                <a:ext cx="6401707" cy="13647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18792AD3-149B-4F52-A14E-82BC6F0CE41A}"/>
              </a:ext>
            </a:extLst>
          </p:cNvPr>
          <p:cNvCxnSpPr>
            <a:cxnSpLocks/>
          </p:cNvCxnSpPr>
          <p:nvPr/>
        </p:nvCxnSpPr>
        <p:spPr>
          <a:xfrm flipH="1" flipV="1">
            <a:off x="4448175" y="6311065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3883322E-5531-4BC6-9634-BA95B62FD406}"/>
                  </a:ext>
                </a:extLst>
              </p:cNvPr>
              <p:cNvSpPr txBox="1"/>
              <p:nvPr/>
            </p:nvSpPr>
            <p:spPr>
              <a:xfrm>
                <a:off x="5310956" y="914445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3883322E-5531-4BC6-9634-BA95B62FD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6" y="9144451"/>
                <a:ext cx="817395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B5FC650F-5B3E-4EFE-A510-9D0CC8E2CA63}"/>
                  </a:ext>
                </a:extLst>
              </p:cNvPr>
              <p:cNvSpPr txBox="1"/>
              <p:nvPr/>
            </p:nvSpPr>
            <p:spPr>
              <a:xfrm>
                <a:off x="3205931" y="702037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B5FC650F-5B3E-4EFE-A510-9D0CC8E2C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31" y="7020376"/>
                <a:ext cx="817395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A2BB5F1-7AE0-4C26-A0F2-0D670C4042C0}"/>
                  </a:ext>
                </a:extLst>
              </p:cNvPr>
              <p:cNvSpPr txBox="1"/>
              <p:nvPr/>
            </p:nvSpPr>
            <p:spPr>
              <a:xfrm>
                <a:off x="4139381" y="7668076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A2BB5F1-7AE0-4C26-A0F2-0D670C404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7668076"/>
                <a:ext cx="817395" cy="5638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20A2E71C-DA98-456B-87E4-F0DC0C5048C9}"/>
                  </a:ext>
                </a:extLst>
              </p:cNvPr>
              <p:cNvSpPr txBox="1"/>
              <p:nvPr/>
            </p:nvSpPr>
            <p:spPr>
              <a:xfrm>
                <a:off x="6158681" y="756330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20A2E71C-DA98-456B-87E4-F0DC0C504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81" y="7563301"/>
                <a:ext cx="817395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F9616652-FCC5-4C01-9BE2-AC0D4C8571E0}"/>
                  </a:ext>
                </a:extLst>
              </p:cNvPr>
              <p:cNvSpPr txBox="1"/>
              <p:nvPr/>
            </p:nvSpPr>
            <p:spPr>
              <a:xfrm>
                <a:off x="4287018" y="5786889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F9616652-FCC5-4C01-9BE2-AC0D4C857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18" y="5786889"/>
                <a:ext cx="817395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DE472467-816F-44A0-B61C-A61A574E2785}"/>
              </a:ext>
            </a:extLst>
          </p:cNvPr>
          <p:cNvCxnSpPr>
            <a:cxnSpLocks/>
          </p:cNvCxnSpPr>
          <p:nvPr/>
        </p:nvCxnSpPr>
        <p:spPr>
          <a:xfrm flipV="1">
            <a:off x="5133975" y="6396790"/>
            <a:ext cx="0" cy="152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923BAC4-0BD5-45F9-8E37-2A2C35E6C45D}"/>
                  </a:ext>
                </a:extLst>
              </p:cNvPr>
              <p:cNvSpPr txBox="1"/>
              <p:nvPr/>
            </p:nvSpPr>
            <p:spPr>
              <a:xfrm>
                <a:off x="5035684" y="606311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923BAC4-0BD5-45F9-8E37-2A2C35E6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684" y="6063113"/>
                <a:ext cx="817395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ECE94A9-F549-4442-8F4F-5094A1450196}"/>
                  </a:ext>
                </a:extLst>
              </p:cNvPr>
              <p:cNvSpPr txBox="1"/>
              <p:nvPr/>
            </p:nvSpPr>
            <p:spPr>
              <a:xfrm>
                <a:off x="8119837" y="7587104"/>
                <a:ext cx="3513364" cy="1248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ECE94A9-F549-4442-8F4F-5094A1450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837" y="7587104"/>
                <a:ext cx="3513364" cy="124829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EA7CFC61-43C0-42E1-95AB-B7B3AACA2D32}"/>
              </a:ext>
            </a:extLst>
          </p:cNvPr>
          <p:cNvCxnSpPr>
            <a:cxnSpLocks/>
          </p:cNvCxnSpPr>
          <p:nvPr/>
        </p:nvCxnSpPr>
        <p:spPr>
          <a:xfrm>
            <a:off x="4996815" y="8087795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D9B7BD74-CDF1-421A-8D1B-FE795CD6432D}"/>
              </a:ext>
            </a:extLst>
          </p:cNvPr>
          <p:cNvCxnSpPr>
            <a:cxnSpLocks/>
          </p:cNvCxnSpPr>
          <p:nvPr/>
        </p:nvCxnSpPr>
        <p:spPr>
          <a:xfrm flipH="1">
            <a:off x="5248276" y="7956509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8E6D4AE5-F797-4A42-8E69-0037A2959374}"/>
                  </a:ext>
                </a:extLst>
              </p:cNvPr>
              <p:cNvSpPr txBox="1"/>
              <p:nvPr/>
            </p:nvSpPr>
            <p:spPr>
              <a:xfrm>
                <a:off x="8183336" y="9009306"/>
                <a:ext cx="76063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8E6D4AE5-F797-4A42-8E69-0037A2959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336" y="9009306"/>
                <a:ext cx="7606393" cy="70788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组合 98">
            <a:extLst>
              <a:ext uri="{FF2B5EF4-FFF2-40B4-BE49-F238E27FC236}">
                <a16:creationId xmlns:a16="http://schemas.microsoft.com/office/drawing/2014/main" id="{CE5FF461-05E2-42C3-82B1-12515DFB6975}"/>
              </a:ext>
            </a:extLst>
          </p:cNvPr>
          <p:cNvGrpSpPr/>
          <p:nvPr/>
        </p:nvGrpSpPr>
        <p:grpSpPr>
          <a:xfrm>
            <a:off x="1713252" y="11042006"/>
            <a:ext cx="14497956" cy="1618196"/>
            <a:chOff x="1979147" y="13559917"/>
            <a:chExt cx="14497956" cy="1618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5381AF9E-61B9-4CDB-A190-3E1DDC9313A1}"/>
                    </a:ext>
                  </a:extLst>
                </p:cNvPr>
                <p:cNvSpPr txBox="1"/>
                <p:nvPr/>
              </p:nvSpPr>
              <p:spPr>
                <a:xfrm>
                  <a:off x="1979147" y="13559917"/>
                  <a:ext cx="11757478" cy="7210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⊥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5381AF9E-61B9-4CDB-A190-3E1DDC9313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147" y="13559917"/>
                  <a:ext cx="11757478" cy="72109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2F383873-F5BE-46DD-97C2-042136B010F1}"/>
                    </a:ext>
                  </a:extLst>
                </p:cNvPr>
                <p:cNvSpPr txBox="1"/>
                <p:nvPr/>
              </p:nvSpPr>
              <p:spPr>
                <a:xfrm>
                  <a:off x="4370828" y="14470227"/>
                  <a:ext cx="12106275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4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2F383873-F5BE-46DD-97C2-042136B01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828" y="14470227"/>
                  <a:ext cx="12106275" cy="70788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7CA078A-FD19-4448-957F-42C0225066BB}"/>
                  </a:ext>
                </a:extLst>
              </p:cNvPr>
              <p:cNvSpPr txBox="1"/>
              <p:nvPr/>
            </p:nvSpPr>
            <p:spPr>
              <a:xfrm>
                <a:off x="423749" y="13829716"/>
                <a:ext cx="17153164" cy="19065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7CA078A-FD19-4448-957F-42C022506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9" y="13829716"/>
                <a:ext cx="17153164" cy="19065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82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0" y="14554200"/>
            <a:ext cx="18000663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5CF017D8-97F6-43C4-85E1-E7D026270DE6}"/>
              </a:ext>
            </a:extLst>
          </p:cNvPr>
          <p:cNvSpPr/>
          <p:nvPr/>
        </p:nvSpPr>
        <p:spPr>
          <a:xfrm>
            <a:off x="0" y="5874919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4E74CD86-95BA-4926-B6CF-26A045075E3E}"/>
              </a:ext>
            </a:extLst>
          </p:cNvPr>
          <p:cNvCxnSpPr>
            <a:cxnSpLocks/>
          </p:cNvCxnSpPr>
          <p:nvPr/>
        </p:nvCxnSpPr>
        <p:spPr>
          <a:xfrm flipV="1">
            <a:off x="8521700" y="61531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3F6AA41F-87E8-413A-9293-D8CA7C9BEB03}"/>
              </a:ext>
            </a:extLst>
          </p:cNvPr>
          <p:cNvCxnSpPr>
            <a:cxnSpLocks/>
          </p:cNvCxnSpPr>
          <p:nvPr/>
        </p:nvCxnSpPr>
        <p:spPr>
          <a:xfrm flipV="1">
            <a:off x="8512175" y="82772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B11257E6-BB7E-476F-B0AF-7EF30838C9F0}"/>
              </a:ext>
            </a:extLst>
          </p:cNvPr>
          <p:cNvCxnSpPr>
            <a:cxnSpLocks/>
          </p:cNvCxnSpPr>
          <p:nvPr/>
        </p:nvCxnSpPr>
        <p:spPr>
          <a:xfrm flipH="1">
            <a:off x="7645400" y="8286752"/>
            <a:ext cx="866775" cy="1323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7863B307-EB33-4E59-AEE6-699DFAE19E5D}"/>
              </a:ext>
            </a:extLst>
          </p:cNvPr>
          <p:cNvSpPr/>
          <p:nvPr/>
        </p:nvSpPr>
        <p:spPr>
          <a:xfrm>
            <a:off x="0" y="530892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2EF587FE-D84D-4210-9B53-330686A4AE0F}"/>
              </a:ext>
            </a:extLst>
          </p:cNvPr>
          <p:cNvSpPr/>
          <p:nvPr/>
        </p:nvSpPr>
        <p:spPr>
          <a:xfrm rot="19595392">
            <a:off x="4375398" y="2257426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248550A-63A6-440E-83D0-06201122C4AA}"/>
              </a:ext>
            </a:extLst>
          </p:cNvPr>
          <p:cNvCxnSpPr>
            <a:cxnSpLocks/>
          </p:cNvCxnSpPr>
          <p:nvPr/>
        </p:nvCxnSpPr>
        <p:spPr>
          <a:xfrm flipV="1">
            <a:off x="2974975" y="2785812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15FE6E6-2A18-4242-BBDB-5219515D83A4}"/>
              </a:ext>
            </a:extLst>
          </p:cNvPr>
          <p:cNvCxnSpPr>
            <a:cxnSpLocks/>
          </p:cNvCxnSpPr>
          <p:nvPr/>
        </p:nvCxnSpPr>
        <p:spPr>
          <a:xfrm>
            <a:off x="5143500" y="2795337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F8CD-4F07-4F41-8945-07FDC5F9EBAC}"/>
              </a:ext>
            </a:extLst>
          </p:cNvPr>
          <p:cNvCxnSpPr>
            <a:cxnSpLocks/>
          </p:cNvCxnSpPr>
          <p:nvPr/>
        </p:nvCxnSpPr>
        <p:spPr>
          <a:xfrm rot="-1800000" flipV="1">
            <a:off x="2689224" y="412883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444C4C-94B5-4DF0-BEA3-45C42A9D76A9}"/>
              </a:ext>
            </a:extLst>
          </p:cNvPr>
          <p:cNvCxnSpPr>
            <a:cxnSpLocks/>
          </p:cNvCxnSpPr>
          <p:nvPr/>
        </p:nvCxnSpPr>
        <p:spPr>
          <a:xfrm flipV="1">
            <a:off x="2990850" y="4090737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20ABCD-0987-4B0F-988A-6AA30DDE684A}"/>
              </a:ext>
            </a:extLst>
          </p:cNvPr>
          <p:cNvCxnSpPr>
            <a:cxnSpLocks/>
          </p:cNvCxnSpPr>
          <p:nvPr/>
        </p:nvCxnSpPr>
        <p:spPr>
          <a:xfrm rot="-4200000" flipV="1">
            <a:off x="1543049" y="3185864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/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/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FEA35B-7F52-445E-931C-37193D831F60}"/>
              </a:ext>
            </a:extLst>
          </p:cNvPr>
          <p:cNvCxnSpPr>
            <a:cxnSpLocks/>
          </p:cNvCxnSpPr>
          <p:nvPr/>
        </p:nvCxnSpPr>
        <p:spPr>
          <a:xfrm flipH="1" flipV="1">
            <a:off x="4448175" y="1185612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/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/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/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/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/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/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B4E29C5-9A29-414C-AF2F-CC1997FB13A0}"/>
              </a:ext>
            </a:extLst>
          </p:cNvPr>
          <p:cNvCxnSpPr>
            <a:cxnSpLocks/>
          </p:cNvCxnSpPr>
          <p:nvPr/>
        </p:nvCxnSpPr>
        <p:spPr>
          <a:xfrm>
            <a:off x="4996815" y="2962342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0B00BD9-15B5-40F7-B44A-77B5D8D1DB27}"/>
              </a:ext>
            </a:extLst>
          </p:cNvPr>
          <p:cNvCxnSpPr>
            <a:cxnSpLocks/>
          </p:cNvCxnSpPr>
          <p:nvPr/>
        </p:nvCxnSpPr>
        <p:spPr>
          <a:xfrm flipH="1">
            <a:off x="5248276" y="2831056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/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故求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blipFill>
                <a:blip r:embed="rId11"/>
                <a:stretch>
                  <a:fillRect l="-3408" t="-16102" b="-33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AD049581-2E02-4F1B-A1A3-4038922BC8F6}"/>
              </a:ext>
            </a:extLst>
          </p:cNvPr>
          <p:cNvCxnSpPr>
            <a:cxnSpLocks/>
          </p:cNvCxnSpPr>
          <p:nvPr/>
        </p:nvCxnSpPr>
        <p:spPr>
          <a:xfrm flipV="1">
            <a:off x="3619500" y="61531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ECC6BB-839B-493A-8077-5989DE1BECC5}"/>
              </a:ext>
            </a:extLst>
          </p:cNvPr>
          <p:cNvCxnSpPr>
            <a:cxnSpLocks/>
          </p:cNvCxnSpPr>
          <p:nvPr/>
        </p:nvCxnSpPr>
        <p:spPr>
          <a:xfrm flipV="1">
            <a:off x="3609975" y="82772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C4EA816-E6C6-4588-B62D-F376794446CE}"/>
              </a:ext>
            </a:extLst>
          </p:cNvPr>
          <p:cNvCxnSpPr>
            <a:cxnSpLocks/>
          </p:cNvCxnSpPr>
          <p:nvPr/>
        </p:nvCxnSpPr>
        <p:spPr>
          <a:xfrm flipH="1">
            <a:off x="2743200" y="8286752"/>
            <a:ext cx="866775" cy="1323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F34A67-7A47-477F-AF01-549CDF7BF380}"/>
              </a:ext>
            </a:extLst>
          </p:cNvPr>
          <p:cNvCxnSpPr>
            <a:cxnSpLocks/>
          </p:cNvCxnSpPr>
          <p:nvPr/>
        </p:nvCxnSpPr>
        <p:spPr>
          <a:xfrm flipV="1">
            <a:off x="3619958" y="7397750"/>
            <a:ext cx="1237792" cy="878137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0E9C1DA-D6EA-42BE-8B01-43CB1EBE386C}"/>
              </a:ext>
            </a:extLst>
          </p:cNvPr>
          <p:cNvCxnSpPr>
            <a:cxnSpLocks/>
          </p:cNvCxnSpPr>
          <p:nvPr/>
        </p:nvCxnSpPr>
        <p:spPr>
          <a:xfrm>
            <a:off x="3632200" y="8267700"/>
            <a:ext cx="381000" cy="11938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0ED33BC-48FF-417A-9B5A-52E060BB15AC}"/>
              </a:ext>
            </a:extLst>
          </p:cNvPr>
          <p:cNvCxnSpPr>
            <a:cxnSpLocks/>
          </p:cNvCxnSpPr>
          <p:nvPr/>
        </p:nvCxnSpPr>
        <p:spPr>
          <a:xfrm flipH="1" flipV="1">
            <a:off x="2667000" y="7804150"/>
            <a:ext cx="965200" cy="4699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AF5411A1-B4BA-4121-AFDC-086DE384BD32}"/>
              </a:ext>
            </a:extLst>
          </p:cNvPr>
          <p:cNvCxnSpPr>
            <a:cxnSpLocks/>
          </p:cNvCxnSpPr>
          <p:nvPr/>
        </p:nvCxnSpPr>
        <p:spPr>
          <a:xfrm flipV="1">
            <a:off x="8490408" y="8277475"/>
            <a:ext cx="1391780" cy="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8A9331BC-109D-46D3-BE04-5D942AB53AFB}"/>
              </a:ext>
            </a:extLst>
          </p:cNvPr>
          <p:cNvCxnSpPr>
            <a:cxnSpLocks/>
          </p:cNvCxnSpPr>
          <p:nvPr/>
        </p:nvCxnSpPr>
        <p:spPr>
          <a:xfrm flipH="1">
            <a:off x="7883525" y="8280400"/>
            <a:ext cx="641350" cy="97155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FAA41C5C-87C4-4287-ACBC-740169A079D9}"/>
              </a:ext>
            </a:extLst>
          </p:cNvPr>
          <p:cNvCxnSpPr>
            <a:cxnSpLocks/>
          </p:cNvCxnSpPr>
          <p:nvPr/>
        </p:nvCxnSpPr>
        <p:spPr>
          <a:xfrm flipV="1">
            <a:off x="8513763" y="6972300"/>
            <a:ext cx="0" cy="13208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392FEEE4-5741-40C8-9133-4CA379198613}"/>
              </a:ext>
            </a:extLst>
          </p:cNvPr>
          <p:cNvCxnSpPr>
            <a:cxnSpLocks/>
          </p:cNvCxnSpPr>
          <p:nvPr/>
        </p:nvCxnSpPr>
        <p:spPr>
          <a:xfrm flipV="1">
            <a:off x="13576300" y="61531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BAE3A613-BFFF-4D9A-A10C-ABE4C27F628B}"/>
              </a:ext>
            </a:extLst>
          </p:cNvPr>
          <p:cNvCxnSpPr>
            <a:cxnSpLocks/>
          </p:cNvCxnSpPr>
          <p:nvPr/>
        </p:nvCxnSpPr>
        <p:spPr>
          <a:xfrm flipV="1">
            <a:off x="13566775" y="82772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C58CEA96-13A6-47E4-B080-FC62405180EB}"/>
              </a:ext>
            </a:extLst>
          </p:cNvPr>
          <p:cNvCxnSpPr>
            <a:cxnSpLocks/>
          </p:cNvCxnSpPr>
          <p:nvPr/>
        </p:nvCxnSpPr>
        <p:spPr>
          <a:xfrm flipH="1">
            <a:off x="12700000" y="8286752"/>
            <a:ext cx="866775" cy="1323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CF5A2193-5604-497B-93D2-11E8DE671CD2}"/>
              </a:ext>
            </a:extLst>
          </p:cNvPr>
          <p:cNvCxnSpPr>
            <a:cxnSpLocks/>
          </p:cNvCxnSpPr>
          <p:nvPr/>
        </p:nvCxnSpPr>
        <p:spPr>
          <a:xfrm flipV="1">
            <a:off x="13576758" y="7381875"/>
            <a:ext cx="1237792" cy="878137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17574BA-3667-4BF3-A0B7-720DE7146CBF}"/>
              </a:ext>
            </a:extLst>
          </p:cNvPr>
          <p:cNvCxnSpPr>
            <a:cxnSpLocks/>
          </p:cNvCxnSpPr>
          <p:nvPr/>
        </p:nvCxnSpPr>
        <p:spPr>
          <a:xfrm>
            <a:off x="13574712" y="8278812"/>
            <a:ext cx="381000" cy="11938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2F945066-FE73-4D2B-B158-3836CEA1FDD1}"/>
              </a:ext>
            </a:extLst>
          </p:cNvPr>
          <p:cNvCxnSpPr>
            <a:cxnSpLocks/>
          </p:cNvCxnSpPr>
          <p:nvPr/>
        </p:nvCxnSpPr>
        <p:spPr>
          <a:xfrm flipH="1" flipV="1">
            <a:off x="12630150" y="7805737"/>
            <a:ext cx="965200" cy="4699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F3DB9AB2-26B8-4513-922E-B01B78E4412E}"/>
              </a:ext>
            </a:extLst>
          </p:cNvPr>
          <p:cNvCxnSpPr>
            <a:cxnSpLocks/>
          </p:cNvCxnSpPr>
          <p:nvPr/>
        </p:nvCxnSpPr>
        <p:spPr>
          <a:xfrm flipV="1">
            <a:off x="3619500" y="6972300"/>
            <a:ext cx="768350" cy="1315789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3D1B6AEC-4DC0-4C9B-A6B6-9FD14A193DEE}"/>
              </a:ext>
            </a:extLst>
          </p:cNvPr>
          <p:cNvCxnSpPr>
            <a:cxnSpLocks/>
          </p:cNvCxnSpPr>
          <p:nvPr/>
        </p:nvCxnSpPr>
        <p:spPr>
          <a:xfrm flipV="1">
            <a:off x="8499475" y="7677150"/>
            <a:ext cx="1263650" cy="61729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78BE95B3-B1CE-4FE6-9778-FC61B5BA492A}"/>
              </a:ext>
            </a:extLst>
          </p:cNvPr>
          <p:cNvCxnSpPr>
            <a:cxnSpLocks/>
          </p:cNvCxnSpPr>
          <p:nvPr/>
        </p:nvCxnSpPr>
        <p:spPr>
          <a:xfrm>
            <a:off x="8489950" y="8278565"/>
            <a:ext cx="1250950" cy="462210"/>
          </a:xfrm>
          <a:prstGeom prst="straightConnector1">
            <a:avLst/>
          </a:prstGeom>
          <a:ln w="63500">
            <a:solidFill>
              <a:schemeClr val="accent5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6F4EFBF5-1365-4950-B198-1B5E636CAEA8}"/>
              </a:ext>
            </a:extLst>
          </p:cNvPr>
          <p:cNvCxnSpPr>
            <a:cxnSpLocks/>
          </p:cNvCxnSpPr>
          <p:nvPr/>
        </p:nvCxnSpPr>
        <p:spPr>
          <a:xfrm flipV="1">
            <a:off x="13582650" y="7924800"/>
            <a:ext cx="1377950" cy="350590"/>
          </a:xfrm>
          <a:prstGeom prst="straightConnector1">
            <a:avLst/>
          </a:prstGeom>
          <a:ln w="63500">
            <a:solidFill>
              <a:schemeClr val="accent5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/>
              <p:nvPr/>
            </p:nvSpPr>
            <p:spPr>
              <a:xfrm>
                <a:off x="3458571" y="5936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571" y="5936698"/>
                <a:ext cx="81739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/>
              <p:nvPr/>
            </p:nvSpPr>
            <p:spPr>
              <a:xfrm>
                <a:off x="5161386" y="8222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386" y="8222698"/>
                <a:ext cx="81739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/>
              <p:nvPr/>
            </p:nvSpPr>
            <p:spPr>
              <a:xfrm>
                <a:off x="2663114" y="92078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114" y="9207855"/>
                <a:ext cx="817395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/>
              <p:nvPr/>
            </p:nvSpPr>
            <p:spPr>
              <a:xfrm>
                <a:off x="4705518" y="7179484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18" y="7179484"/>
                <a:ext cx="817395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/>
              <p:nvPr/>
            </p:nvSpPr>
            <p:spPr>
              <a:xfrm>
                <a:off x="4190744" y="6471912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44" y="6471912"/>
                <a:ext cx="817395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/>
              <p:nvPr/>
            </p:nvSpPr>
            <p:spPr>
              <a:xfrm>
                <a:off x="2494386" y="725205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86" y="7252056"/>
                <a:ext cx="817395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/>
              <p:nvPr/>
            </p:nvSpPr>
            <p:spPr>
              <a:xfrm>
                <a:off x="3900457" y="9186084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457" y="9186084"/>
                <a:ext cx="817395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FC7FFD38-C2EE-4B72-AFEA-46C4F0791724}"/>
                  </a:ext>
                </a:extLst>
              </p:cNvPr>
              <p:cNvSpPr txBox="1"/>
              <p:nvPr/>
            </p:nvSpPr>
            <p:spPr>
              <a:xfrm>
                <a:off x="8393428" y="5936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FC7FFD38-C2EE-4B72-AFEA-46C4F079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428" y="5936698"/>
                <a:ext cx="817395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CDF67639-50EF-4AA2-AEA5-70E2B4A5FB70}"/>
                  </a:ext>
                </a:extLst>
              </p:cNvPr>
              <p:cNvSpPr txBox="1"/>
              <p:nvPr/>
            </p:nvSpPr>
            <p:spPr>
              <a:xfrm>
                <a:off x="10096243" y="8222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CDF67639-50EF-4AA2-AEA5-70E2B4A5F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243" y="8222698"/>
                <a:ext cx="817395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F93D619-7931-497F-91F2-1C90242E7A87}"/>
                  </a:ext>
                </a:extLst>
              </p:cNvPr>
              <p:cNvSpPr txBox="1"/>
              <p:nvPr/>
            </p:nvSpPr>
            <p:spPr>
              <a:xfrm>
                <a:off x="7597971" y="92078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F93D619-7931-497F-91F2-1C90242E7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971" y="9207855"/>
                <a:ext cx="817395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3DF8B0D9-163C-41CF-921E-68F54BEBF550}"/>
                  </a:ext>
                </a:extLst>
              </p:cNvPr>
              <p:cNvSpPr txBox="1"/>
              <p:nvPr/>
            </p:nvSpPr>
            <p:spPr>
              <a:xfrm>
                <a:off x="9645818" y="7705627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3DF8B0D9-163C-41CF-921E-68F54BEBF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818" y="7705627"/>
                <a:ext cx="817395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BE208AA6-5009-4135-B488-DFBEA6F7A104}"/>
                  </a:ext>
                </a:extLst>
              </p:cNvPr>
              <p:cNvSpPr txBox="1"/>
              <p:nvPr/>
            </p:nvSpPr>
            <p:spPr>
              <a:xfrm>
                <a:off x="9270744" y="70669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BE208AA6-5009-4135-B488-DFBEA6F7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744" y="7066998"/>
                <a:ext cx="817395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B4636A48-ADC6-460C-9297-3EF9F1F72E8E}"/>
                  </a:ext>
                </a:extLst>
              </p:cNvPr>
              <p:cNvSpPr txBox="1"/>
              <p:nvPr/>
            </p:nvSpPr>
            <p:spPr>
              <a:xfrm>
                <a:off x="7858293" y="6825699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B4636A48-ADC6-460C-9297-3EF9F1F72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293" y="6825699"/>
                <a:ext cx="817395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6BFC7B2A-E988-4D97-97CA-D324CCAC3BBF}"/>
                  </a:ext>
                </a:extLst>
              </p:cNvPr>
              <p:cNvSpPr txBox="1"/>
              <p:nvPr/>
            </p:nvSpPr>
            <p:spPr>
              <a:xfrm>
                <a:off x="7968085" y="875905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6BFC7B2A-E988-4D97-97CA-D324CCAC3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085" y="8759051"/>
                <a:ext cx="817395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523E6055-C0FF-4D0B-9913-2E70F8CF3FD6}"/>
                  </a:ext>
                </a:extLst>
              </p:cNvPr>
              <p:cNvSpPr txBox="1"/>
              <p:nvPr/>
            </p:nvSpPr>
            <p:spPr>
              <a:xfrm>
                <a:off x="13429886" y="5936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523E6055-C0FF-4D0B-9913-2E70F8CF3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9886" y="5936698"/>
                <a:ext cx="817395" cy="55399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63ED2C55-F513-44A2-9EA3-9462260075E3}"/>
                  </a:ext>
                </a:extLst>
              </p:cNvPr>
              <p:cNvSpPr txBox="1"/>
              <p:nvPr/>
            </p:nvSpPr>
            <p:spPr>
              <a:xfrm>
                <a:off x="15132701" y="8222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63ED2C55-F513-44A2-9EA3-946226007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2701" y="8222698"/>
                <a:ext cx="817395" cy="5539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10CB58C4-1AB1-4AA4-B40F-B94A9ACCF68F}"/>
                  </a:ext>
                </a:extLst>
              </p:cNvPr>
              <p:cNvSpPr txBox="1"/>
              <p:nvPr/>
            </p:nvSpPr>
            <p:spPr>
              <a:xfrm>
                <a:off x="12634429" y="92078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10CB58C4-1AB1-4AA4-B40F-B94A9ACCF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429" y="9207855"/>
                <a:ext cx="817395" cy="55399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8F16F996-B5D0-4C47-8A4A-CAAC0259D03E}"/>
                  </a:ext>
                </a:extLst>
              </p:cNvPr>
              <p:cNvSpPr txBox="1"/>
              <p:nvPr/>
            </p:nvSpPr>
            <p:spPr>
              <a:xfrm>
                <a:off x="14168833" y="6938184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8F16F996-B5D0-4C47-8A4A-CAAC0259D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8833" y="6938184"/>
                <a:ext cx="817395" cy="5539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C1FAA1AC-195A-486F-BEF5-CB8ABDC7AB99}"/>
                  </a:ext>
                </a:extLst>
              </p:cNvPr>
              <p:cNvSpPr txBox="1"/>
              <p:nvPr/>
            </p:nvSpPr>
            <p:spPr>
              <a:xfrm>
                <a:off x="14800687" y="761854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C1FAA1AC-195A-486F-BEF5-CB8ABDC7A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0687" y="7618540"/>
                <a:ext cx="817395" cy="5539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6F10FAC1-36D9-4167-9E98-26EF88D49585}"/>
                  </a:ext>
                </a:extLst>
              </p:cNvPr>
              <p:cNvSpPr txBox="1"/>
              <p:nvPr/>
            </p:nvSpPr>
            <p:spPr>
              <a:xfrm>
                <a:off x="12389501" y="721395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6F10FAC1-36D9-4167-9E98-26EF88D49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9501" y="7213956"/>
                <a:ext cx="817395" cy="55399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15E85858-2033-460A-8310-6B61AEA3DDE3}"/>
                  </a:ext>
                </a:extLst>
              </p:cNvPr>
              <p:cNvSpPr txBox="1"/>
              <p:nvPr/>
            </p:nvSpPr>
            <p:spPr>
              <a:xfrm>
                <a:off x="13820972" y="9036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15E85858-2033-460A-8310-6B61AEA3D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0972" y="9036050"/>
                <a:ext cx="817395" cy="55399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弧形 135">
            <a:extLst>
              <a:ext uri="{FF2B5EF4-FFF2-40B4-BE49-F238E27FC236}">
                <a16:creationId xmlns:a16="http://schemas.microsoft.com/office/drawing/2014/main" id="{1489DF60-8EB0-4A4E-84CF-42805233FEFC}"/>
              </a:ext>
            </a:extLst>
          </p:cNvPr>
          <p:cNvSpPr/>
          <p:nvPr/>
        </p:nvSpPr>
        <p:spPr>
          <a:xfrm>
            <a:off x="9075420" y="7970520"/>
            <a:ext cx="225108" cy="651319"/>
          </a:xfrm>
          <a:prstGeom prst="arc">
            <a:avLst>
              <a:gd name="adj1" fmla="val 6815209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CD007407-CAFC-4C8A-89AD-6D89831328D6}"/>
                  </a:ext>
                </a:extLst>
              </p:cNvPr>
              <p:cNvSpPr txBox="1"/>
              <p:nvPr/>
            </p:nvSpPr>
            <p:spPr>
              <a:xfrm>
                <a:off x="9019175" y="7889777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CD007407-CAFC-4C8A-89AD-6D8983132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175" y="7889777"/>
                <a:ext cx="817395" cy="55399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弧形 138">
            <a:extLst>
              <a:ext uri="{FF2B5EF4-FFF2-40B4-BE49-F238E27FC236}">
                <a16:creationId xmlns:a16="http://schemas.microsoft.com/office/drawing/2014/main" id="{52A64030-217F-4215-8367-4F015DE54138}"/>
              </a:ext>
            </a:extLst>
          </p:cNvPr>
          <p:cNvSpPr/>
          <p:nvPr/>
        </p:nvSpPr>
        <p:spPr>
          <a:xfrm rot="16200000">
            <a:off x="6414772" y="9512077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40" name="弧形 139">
            <a:extLst>
              <a:ext uri="{FF2B5EF4-FFF2-40B4-BE49-F238E27FC236}">
                <a16:creationId xmlns:a16="http://schemas.microsoft.com/office/drawing/2014/main" id="{2C3F4BE2-5E2B-416B-B677-79BA0B540A67}"/>
              </a:ext>
            </a:extLst>
          </p:cNvPr>
          <p:cNvSpPr/>
          <p:nvPr/>
        </p:nvSpPr>
        <p:spPr>
          <a:xfrm rot="16200000">
            <a:off x="11405873" y="9512077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D3B5171C-11A9-45D7-8C01-558FD632E8E1}"/>
                  </a:ext>
                </a:extLst>
              </p:cNvPr>
              <p:cNvSpPr txBox="1"/>
              <p:nvPr/>
            </p:nvSpPr>
            <p:spPr>
              <a:xfrm>
                <a:off x="6098356" y="10052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D3B5171C-11A9-45D7-8C01-558FD632E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356" y="10052050"/>
                <a:ext cx="817395" cy="55399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187958C7-6869-428E-AF14-881C9378FCA1}"/>
                  </a:ext>
                </a:extLst>
              </p:cNvPr>
              <p:cNvSpPr txBox="1"/>
              <p:nvPr/>
            </p:nvSpPr>
            <p:spPr>
              <a:xfrm>
                <a:off x="11140256" y="10052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187958C7-6869-428E-AF14-881C9378F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0256" y="10052050"/>
                <a:ext cx="817395" cy="55399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1804586C-9EC0-4103-A139-ECDDEE1F24FC}"/>
                  </a:ext>
                </a:extLst>
              </p:cNvPr>
              <p:cNvSpPr txBox="1"/>
              <p:nvPr/>
            </p:nvSpPr>
            <p:spPr>
              <a:xfrm>
                <a:off x="8535988" y="10052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1804586C-9EC0-4103-A139-ECDDEE1F2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988" y="10052050"/>
                <a:ext cx="817395" cy="553998"/>
              </a:xfrm>
              <a:prstGeom prst="rect">
                <a:avLst/>
              </a:prstGeom>
              <a:blipFill>
                <a:blip r:embed="rId36"/>
                <a:stretch>
                  <a:fillRect r="-31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弧形 143">
            <a:extLst>
              <a:ext uri="{FF2B5EF4-FFF2-40B4-BE49-F238E27FC236}">
                <a16:creationId xmlns:a16="http://schemas.microsoft.com/office/drawing/2014/main" id="{F77340C7-D96B-4607-8B4A-0F076A59D122}"/>
              </a:ext>
            </a:extLst>
          </p:cNvPr>
          <p:cNvSpPr/>
          <p:nvPr/>
        </p:nvSpPr>
        <p:spPr>
          <a:xfrm rot="16200000">
            <a:off x="8980174" y="9512077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/>
              <p:nvPr/>
            </p:nvSpPr>
            <p:spPr>
              <a:xfrm>
                <a:off x="2833914" y="11991897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14" y="11991897"/>
                <a:ext cx="6677479" cy="707886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/>
              <p:nvPr/>
            </p:nvSpPr>
            <p:spPr>
              <a:xfrm>
                <a:off x="2662464" y="12582447"/>
                <a:ext cx="11625036" cy="1799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464" y="12582447"/>
                <a:ext cx="11625036" cy="17992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54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0" y="14554200"/>
            <a:ext cx="18000663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5CF017D8-97F6-43C4-85E1-E7D026270DE6}"/>
              </a:ext>
            </a:extLst>
          </p:cNvPr>
          <p:cNvSpPr/>
          <p:nvPr/>
        </p:nvSpPr>
        <p:spPr>
          <a:xfrm>
            <a:off x="0" y="4746171"/>
            <a:ext cx="18000663" cy="711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AD049581-2E02-4F1B-A1A3-4038922BC8F6}"/>
              </a:ext>
            </a:extLst>
          </p:cNvPr>
          <p:cNvCxnSpPr>
            <a:cxnSpLocks/>
          </p:cNvCxnSpPr>
          <p:nvPr/>
        </p:nvCxnSpPr>
        <p:spPr>
          <a:xfrm flipV="1">
            <a:off x="3358243" y="6632123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ECC6BB-839B-493A-8077-5989DE1BECC5}"/>
              </a:ext>
            </a:extLst>
          </p:cNvPr>
          <p:cNvCxnSpPr>
            <a:cxnSpLocks/>
          </p:cNvCxnSpPr>
          <p:nvPr/>
        </p:nvCxnSpPr>
        <p:spPr>
          <a:xfrm flipV="1">
            <a:off x="3348718" y="8756197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F34A67-7A47-477F-AF01-549CDF7BF380}"/>
              </a:ext>
            </a:extLst>
          </p:cNvPr>
          <p:cNvCxnSpPr>
            <a:cxnSpLocks/>
          </p:cNvCxnSpPr>
          <p:nvPr/>
        </p:nvCxnSpPr>
        <p:spPr>
          <a:xfrm>
            <a:off x="3358243" y="7466513"/>
            <a:ext cx="1257300" cy="1295399"/>
          </a:xfrm>
          <a:prstGeom prst="straightConnector1">
            <a:avLst/>
          </a:prstGeom>
          <a:ln w="63500">
            <a:solidFill>
              <a:schemeClr val="accent4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F3DB9AB2-26B8-4513-922E-B01B78E4412E}"/>
              </a:ext>
            </a:extLst>
          </p:cNvPr>
          <p:cNvCxnSpPr>
            <a:cxnSpLocks/>
          </p:cNvCxnSpPr>
          <p:nvPr/>
        </p:nvCxnSpPr>
        <p:spPr>
          <a:xfrm flipV="1">
            <a:off x="3983083" y="7649392"/>
            <a:ext cx="468775" cy="45720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/>
              <p:nvPr/>
            </p:nvSpPr>
            <p:spPr>
              <a:xfrm>
                <a:off x="3197314" y="641567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314" y="6415670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/>
              <p:nvPr/>
            </p:nvSpPr>
            <p:spPr>
              <a:xfrm>
                <a:off x="4900129" y="870167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129" y="8701670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/>
              <p:nvPr/>
            </p:nvSpPr>
            <p:spPr>
              <a:xfrm>
                <a:off x="4366426" y="6888836"/>
                <a:ext cx="2120659" cy="973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426" y="6888836"/>
                <a:ext cx="2120659" cy="973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/>
              <p:nvPr/>
            </p:nvSpPr>
            <p:spPr>
              <a:xfrm>
                <a:off x="1422507" y="7004224"/>
                <a:ext cx="2377696" cy="731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507" y="7004224"/>
                <a:ext cx="2377696" cy="7313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/>
              <p:nvPr/>
            </p:nvSpPr>
            <p:spPr>
              <a:xfrm>
                <a:off x="2833914" y="12412811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14" y="12412811"/>
                <a:ext cx="667747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/>
              <p:nvPr/>
            </p:nvSpPr>
            <p:spPr>
              <a:xfrm>
                <a:off x="2662464" y="13003361"/>
                <a:ext cx="11625036" cy="1799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464" y="13003361"/>
                <a:ext cx="11625036" cy="17992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0BC3BE66-B323-42CB-BBD9-CF89B866D2FA}"/>
                  </a:ext>
                </a:extLst>
              </p:cNvPr>
              <p:cNvSpPr txBox="1"/>
              <p:nvPr/>
            </p:nvSpPr>
            <p:spPr>
              <a:xfrm>
                <a:off x="3152247" y="8934624"/>
                <a:ext cx="2377696" cy="733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0BC3BE66-B323-42CB-BBD9-CF89B866D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247" y="8934624"/>
                <a:ext cx="2377696" cy="7338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FBD4A653-EF8A-40C2-9D1D-3AC3AA3B9FFD}"/>
              </a:ext>
            </a:extLst>
          </p:cNvPr>
          <p:cNvCxnSpPr>
            <a:cxnSpLocks/>
          </p:cNvCxnSpPr>
          <p:nvPr/>
        </p:nvCxnSpPr>
        <p:spPr>
          <a:xfrm flipV="1">
            <a:off x="12472534" y="5042808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2151982C-2585-4A5F-8FC1-E32E1C88182A}"/>
              </a:ext>
            </a:extLst>
          </p:cNvPr>
          <p:cNvCxnSpPr>
            <a:cxnSpLocks/>
          </p:cNvCxnSpPr>
          <p:nvPr/>
        </p:nvCxnSpPr>
        <p:spPr>
          <a:xfrm flipV="1">
            <a:off x="12463009" y="7166882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E6FCC384-B661-419E-9098-AF7A2BBFD2AC}"/>
              </a:ext>
            </a:extLst>
          </p:cNvPr>
          <p:cNvCxnSpPr>
            <a:cxnSpLocks/>
          </p:cNvCxnSpPr>
          <p:nvPr/>
        </p:nvCxnSpPr>
        <p:spPr>
          <a:xfrm>
            <a:off x="12472534" y="5877198"/>
            <a:ext cx="652916" cy="1299209"/>
          </a:xfrm>
          <a:prstGeom prst="straightConnector1">
            <a:avLst/>
          </a:prstGeom>
          <a:ln w="63500">
            <a:solidFill>
              <a:schemeClr val="accent4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475C39C5-153C-4491-95D1-238DDBE3E3A5}"/>
              </a:ext>
            </a:extLst>
          </p:cNvPr>
          <p:cNvCxnSpPr>
            <a:cxnSpLocks/>
          </p:cNvCxnSpPr>
          <p:nvPr/>
        </p:nvCxnSpPr>
        <p:spPr>
          <a:xfrm flipV="1">
            <a:off x="12797337" y="6081032"/>
            <a:ext cx="228100" cy="436245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DEBAF345-A6FF-421B-88A4-FA065E0097C0}"/>
                  </a:ext>
                </a:extLst>
              </p:cNvPr>
              <p:cNvSpPr txBox="1"/>
              <p:nvPr/>
            </p:nvSpPr>
            <p:spPr>
              <a:xfrm>
                <a:off x="12311605" y="48263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DEBAF345-A6FF-421B-88A4-FA065E009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1605" y="4826355"/>
                <a:ext cx="817395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0BE7093D-B58C-4D36-9F56-9868588D894D}"/>
                  </a:ext>
                </a:extLst>
              </p:cNvPr>
              <p:cNvSpPr txBox="1"/>
              <p:nvPr/>
            </p:nvSpPr>
            <p:spPr>
              <a:xfrm>
                <a:off x="14014420" y="71123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0BE7093D-B58C-4D36-9F56-9868588D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4420" y="7112355"/>
                <a:ext cx="817395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B475520B-205E-4B9D-B67F-C83BF49EEBEE}"/>
              </a:ext>
            </a:extLst>
          </p:cNvPr>
          <p:cNvCxnSpPr>
            <a:cxnSpLocks/>
          </p:cNvCxnSpPr>
          <p:nvPr/>
        </p:nvCxnSpPr>
        <p:spPr>
          <a:xfrm flipV="1">
            <a:off x="12453258" y="76009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8ED288C4-AA5E-4DCF-9FE3-7C8AAA2E8C25}"/>
              </a:ext>
            </a:extLst>
          </p:cNvPr>
          <p:cNvCxnSpPr>
            <a:cxnSpLocks/>
          </p:cNvCxnSpPr>
          <p:nvPr/>
        </p:nvCxnSpPr>
        <p:spPr>
          <a:xfrm flipV="1">
            <a:off x="12443733" y="97250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98B05E4D-7E93-4473-9502-55D4CC25C852}"/>
              </a:ext>
            </a:extLst>
          </p:cNvPr>
          <p:cNvCxnSpPr>
            <a:cxnSpLocks/>
          </p:cNvCxnSpPr>
          <p:nvPr/>
        </p:nvCxnSpPr>
        <p:spPr>
          <a:xfrm flipV="1">
            <a:off x="12796158" y="8753475"/>
            <a:ext cx="611073" cy="321946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3063CDBE-4A58-43A8-BBBB-0846FA1B5BD3}"/>
                  </a:ext>
                </a:extLst>
              </p:cNvPr>
              <p:cNvSpPr txBox="1"/>
              <p:nvPr/>
            </p:nvSpPr>
            <p:spPr>
              <a:xfrm>
                <a:off x="12292329" y="73844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3063CDBE-4A58-43A8-BBBB-0846FA1B5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2329" y="7384498"/>
                <a:ext cx="81739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9AAC22C-6BE5-4599-9B32-AC7A77A952D6}"/>
                  </a:ext>
                </a:extLst>
              </p:cNvPr>
              <p:cNvSpPr txBox="1"/>
              <p:nvPr/>
            </p:nvSpPr>
            <p:spPr>
              <a:xfrm>
                <a:off x="13995144" y="96704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9AAC22C-6BE5-4599-9B32-AC7A77A95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5144" y="9670498"/>
                <a:ext cx="81739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815FC61-50AA-4257-8875-211435F6165E}"/>
                  </a:ext>
                </a:extLst>
              </p:cNvPr>
              <p:cNvSpPr txBox="1"/>
              <p:nvPr/>
            </p:nvSpPr>
            <p:spPr>
              <a:xfrm>
                <a:off x="13099613" y="8191039"/>
                <a:ext cx="2457887" cy="989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815FC61-50AA-4257-8875-211435F61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613" y="8191039"/>
                <a:ext cx="2457887" cy="9891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3C64897A-1833-4FEE-8148-8DC7DFCD5D44}"/>
                  </a:ext>
                </a:extLst>
              </p:cNvPr>
              <p:cNvSpPr txBox="1"/>
              <p:nvPr/>
            </p:nvSpPr>
            <p:spPr>
              <a:xfrm>
                <a:off x="12985750" y="5299521"/>
                <a:ext cx="2411412" cy="973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3C64897A-1833-4FEE-8148-8DC7DFCD5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750" y="5299521"/>
                <a:ext cx="2411412" cy="973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406EE5E8-916C-42A1-AF89-0A6290A030C1}"/>
                  </a:ext>
                </a:extLst>
              </p:cNvPr>
              <p:cNvSpPr txBox="1"/>
              <p:nvPr/>
            </p:nvSpPr>
            <p:spPr>
              <a:xfrm>
                <a:off x="5138964" y="10480221"/>
                <a:ext cx="3346224" cy="10416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406EE5E8-916C-42A1-AF89-0A6290A03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964" y="10480221"/>
                <a:ext cx="3346224" cy="10416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CB8640C6-A035-413F-91BD-1948DEA4EAA2}"/>
              </a:ext>
            </a:extLst>
          </p:cNvPr>
          <p:cNvCxnSpPr>
            <a:cxnSpLocks/>
          </p:cNvCxnSpPr>
          <p:nvPr/>
        </p:nvCxnSpPr>
        <p:spPr>
          <a:xfrm>
            <a:off x="12475074" y="8435341"/>
            <a:ext cx="652916" cy="1299209"/>
          </a:xfrm>
          <a:prstGeom prst="straightConnector1">
            <a:avLst/>
          </a:prstGeom>
          <a:ln w="63500">
            <a:solidFill>
              <a:schemeClr val="accent4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EE14D083-E7EB-437B-B761-AE5DC378D9A6}"/>
                  </a:ext>
                </a:extLst>
              </p:cNvPr>
              <p:cNvSpPr txBox="1"/>
              <p:nvPr/>
            </p:nvSpPr>
            <p:spPr>
              <a:xfrm>
                <a:off x="8324850" y="10480221"/>
                <a:ext cx="4946650" cy="1016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EE14D083-E7EB-437B-B761-AE5DC378D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850" y="10480221"/>
                <a:ext cx="4946650" cy="101611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A62CC41D-0BC2-44EA-ADB7-E3ACF0EFEC8F}"/>
                  </a:ext>
                </a:extLst>
              </p:cNvPr>
              <p:cNvSpPr txBox="1"/>
              <p:nvPr/>
            </p:nvSpPr>
            <p:spPr>
              <a:xfrm>
                <a:off x="6606721" y="5980478"/>
                <a:ext cx="334622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A62CC41D-0BC2-44EA-ADB7-E3ACF0EF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721" y="5980478"/>
                <a:ext cx="3346224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9D768CA1-CA40-4706-BA83-B95EA598A378}"/>
                  </a:ext>
                </a:extLst>
              </p:cNvPr>
              <p:cNvSpPr txBox="1"/>
              <p:nvPr/>
            </p:nvSpPr>
            <p:spPr>
              <a:xfrm>
                <a:off x="6810262" y="8328164"/>
                <a:ext cx="463062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9D768CA1-CA40-4706-BA83-B95EA598A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262" y="8328164"/>
                <a:ext cx="4630624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89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8246</TotalTime>
  <Words>3381</Words>
  <Application>Microsoft Office PowerPoint</Application>
  <PresentationFormat>自定义</PresentationFormat>
  <Paragraphs>945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4" baseType="lpstr">
      <vt:lpstr>华文中宋</vt:lpstr>
      <vt:lpstr>微软雅黑 Light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dingchao</dc:creator>
  <cp:lastModifiedBy>yang dingchao</cp:lastModifiedBy>
  <cp:revision>385</cp:revision>
  <dcterms:created xsi:type="dcterms:W3CDTF">2021-03-11T12:36:33Z</dcterms:created>
  <dcterms:modified xsi:type="dcterms:W3CDTF">2021-03-27T15:30:18Z</dcterms:modified>
</cp:coreProperties>
</file>